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3" r:id="rId6"/>
  </p:sldIdLst>
  <p:sldSz cx="32918400" cy="21945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1pPr>
    <a:lvl2pPr marL="1316862" algn="l" rtl="0" eaLnBrk="0" fontAlgn="base" hangingPunct="0">
      <a:spcBef>
        <a:spcPct val="0"/>
      </a:spcBef>
      <a:spcAft>
        <a:spcPct val="0"/>
      </a:spcAft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2pPr>
    <a:lvl3pPr marL="2633725" algn="l" rtl="0" eaLnBrk="0" fontAlgn="base" hangingPunct="0">
      <a:spcBef>
        <a:spcPct val="0"/>
      </a:spcBef>
      <a:spcAft>
        <a:spcPct val="0"/>
      </a:spcAft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3pPr>
    <a:lvl4pPr marL="3950587" algn="l" rtl="0" eaLnBrk="0" fontAlgn="base" hangingPunct="0">
      <a:spcBef>
        <a:spcPct val="0"/>
      </a:spcBef>
      <a:spcAft>
        <a:spcPct val="0"/>
      </a:spcAft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4pPr>
    <a:lvl5pPr marL="5267451" algn="l" rtl="0" eaLnBrk="0" fontAlgn="base" hangingPunct="0">
      <a:spcBef>
        <a:spcPct val="0"/>
      </a:spcBef>
      <a:spcAft>
        <a:spcPct val="0"/>
      </a:spcAft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5pPr>
    <a:lvl6pPr marL="6584313" algn="l" defTabSz="1316862" rtl="0" eaLnBrk="1" latinLnBrk="0" hangingPunct="1"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6pPr>
    <a:lvl7pPr marL="7901175" algn="l" defTabSz="1316862" rtl="0" eaLnBrk="1" latinLnBrk="0" hangingPunct="1"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7pPr>
    <a:lvl8pPr marL="9218038" algn="l" defTabSz="1316862" rtl="0" eaLnBrk="1" latinLnBrk="0" hangingPunct="1"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8pPr>
    <a:lvl9pPr marL="10534900" algn="l" defTabSz="1316862" rtl="0" eaLnBrk="1" latinLnBrk="0" hangingPunct="1">
      <a:defRPr sz="6912" kern="1200">
        <a:solidFill>
          <a:schemeClr val="tx1"/>
        </a:solidFill>
        <a:latin typeface="Arial" pitchFamily="-11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pos="2914" userDrawn="1">
          <p15:clr>
            <a:srgbClr val="A4A3A4"/>
          </p15:clr>
        </p15:guide>
        <p15:guide id="4" pos="127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AAB8"/>
    <a:srgbClr val="183F85"/>
    <a:srgbClr val="165391"/>
    <a:srgbClr val="2D3344"/>
    <a:srgbClr val="E5E7EC"/>
    <a:srgbClr val="097CE1"/>
    <a:srgbClr val="000000"/>
    <a:srgbClr val="1F386F"/>
    <a:srgbClr val="39A3FF"/>
    <a:srgbClr val="7C0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33"/>
    <p:restoredTop sz="95226" autoAdjust="0"/>
  </p:normalViewPr>
  <p:slideViewPr>
    <p:cSldViewPr snapToGrid="0">
      <p:cViewPr varScale="1">
        <p:scale>
          <a:sx n="25" d="100"/>
          <a:sy n="25" d="100"/>
        </p:scale>
        <p:origin x="1459" y="86"/>
      </p:cViewPr>
      <p:guideLst>
        <p:guide orient="horz" pos="6912"/>
        <p:guide pos="10368"/>
        <p:guide pos="2914"/>
        <p:guide pos="1270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swein, Robert - 0553 - MITLL" userId="fde44b55-0609-49d6-a102-44aa9ce983ff" providerId="ADAL" clId="{AE411009-E581-48AD-9E8E-11F494F89216}"/>
    <pc:docChg chg="undo redo custSel addSld delSld modSld modMainMaster">
      <pc:chgData name="Esswein, Robert - 0553 - MITLL" userId="fde44b55-0609-49d6-a102-44aa9ce983ff" providerId="ADAL" clId="{AE411009-E581-48AD-9E8E-11F494F89216}" dt="2024-04-10T18:30:52.706" v="10786" actId="14100"/>
      <pc:docMkLst>
        <pc:docMk/>
      </pc:docMkLst>
      <pc:sldChg chg="addSp delSp modSp mod chgLayout">
        <pc:chgData name="Esswein, Robert - 0553 - MITLL" userId="fde44b55-0609-49d6-a102-44aa9ce983ff" providerId="ADAL" clId="{AE411009-E581-48AD-9E8E-11F494F89216}" dt="2024-04-10T18:30:52.706" v="10786" actId="14100"/>
        <pc:sldMkLst>
          <pc:docMk/>
          <pc:sldMk cId="1303193497" sldId="263"/>
        </pc:sldMkLst>
        <pc:spChg chg="mod ord">
          <ac:chgData name="Esswein, Robert - 0553 - MITLL" userId="fde44b55-0609-49d6-a102-44aa9ce983ff" providerId="ADAL" clId="{AE411009-E581-48AD-9E8E-11F494F89216}" dt="2024-04-09T18:28:06.510" v="9118" actId="20577"/>
          <ac:spMkLst>
            <pc:docMk/>
            <pc:sldMk cId="1303193497" sldId="263"/>
            <ac:spMk id="2" creationId="{00000000-0000-0000-0000-000000000000}"/>
          </ac:spMkLst>
        </pc:spChg>
        <pc:spChg chg="add mod">
          <ac:chgData name="Esswein, Robert - 0553 - MITLL" userId="fde44b55-0609-49d6-a102-44aa9ce983ff" providerId="ADAL" clId="{AE411009-E581-48AD-9E8E-11F494F89216}" dt="2024-04-09T18:29:46.443" v="9270" actId="20577"/>
          <ac:spMkLst>
            <pc:docMk/>
            <pc:sldMk cId="1303193497" sldId="263"/>
            <ac:spMk id="3" creationId="{65CD481A-8CE7-48EA-8647-8FB87905822D}"/>
          </ac:spMkLst>
        </pc:spChg>
        <pc:spChg chg="del">
          <ac:chgData name="Esswein, Robert - 0553 - MITLL" userId="fde44b55-0609-49d6-a102-44aa9ce983ff" providerId="ADAL" clId="{AE411009-E581-48AD-9E8E-11F494F89216}" dt="2024-03-22T17:51:22.238" v="61" actId="478"/>
          <ac:spMkLst>
            <pc:docMk/>
            <pc:sldMk cId="1303193497" sldId="263"/>
            <ac:spMk id="4" creationId="{00000000-0000-0000-0000-000000000000}"/>
          </ac:spMkLst>
        </pc:spChg>
        <pc:spChg chg="add mod">
          <ac:chgData name="Esswein, Robert - 0553 - MITLL" userId="fde44b55-0609-49d6-a102-44aa9ce983ff" providerId="ADAL" clId="{AE411009-E581-48AD-9E8E-11F494F89216}" dt="2024-04-10T18:23:41.044" v="10667" actId="14100"/>
          <ac:spMkLst>
            <pc:docMk/>
            <pc:sldMk cId="1303193497" sldId="263"/>
            <ac:spMk id="4" creationId="{375ACEC7-325D-4B10-A05C-48ECA8D49393}"/>
          </ac:spMkLst>
        </pc:spChg>
        <pc:spChg chg="del">
          <ac:chgData name="Esswein, Robert - 0553 - MITLL" userId="fde44b55-0609-49d6-a102-44aa9ce983ff" providerId="ADAL" clId="{AE411009-E581-48AD-9E8E-11F494F89216}" dt="2024-03-22T17:51:22.238" v="61" actId="478"/>
          <ac:spMkLst>
            <pc:docMk/>
            <pc:sldMk cId="1303193497" sldId="263"/>
            <ac:spMk id="5" creationId="{00000000-0000-0000-0000-000000000000}"/>
          </ac:spMkLst>
        </pc:spChg>
        <pc:spChg chg="add mod">
          <ac:chgData name="Esswein, Robert - 0553 - MITLL" userId="fde44b55-0609-49d6-a102-44aa9ce983ff" providerId="ADAL" clId="{AE411009-E581-48AD-9E8E-11F494F89216}" dt="2024-04-10T18:23:20.608" v="10664" actId="1076"/>
          <ac:spMkLst>
            <pc:docMk/>
            <pc:sldMk cId="1303193497" sldId="263"/>
            <ac:spMk id="5" creationId="{02E7C5FB-3A43-43F3-994D-F06BE6751884}"/>
          </ac:spMkLst>
        </pc:spChg>
        <pc:spChg chg="del">
          <ac:chgData name="Esswein, Robert - 0553 - MITLL" userId="fde44b55-0609-49d6-a102-44aa9ce983ff" providerId="ADAL" clId="{AE411009-E581-48AD-9E8E-11F494F89216}" dt="2024-03-22T17:51:22.238" v="61" actId="478"/>
          <ac:spMkLst>
            <pc:docMk/>
            <pc:sldMk cId="1303193497" sldId="263"/>
            <ac:spMk id="6" creationId="{00000000-0000-0000-0000-000000000000}"/>
          </ac:spMkLst>
        </pc:spChg>
        <pc:spChg chg="add del mod">
          <ac:chgData name="Esswein, Robert - 0553 - MITLL" userId="fde44b55-0609-49d6-a102-44aa9ce983ff" providerId="ADAL" clId="{AE411009-E581-48AD-9E8E-11F494F89216}" dt="2024-04-03T14:21:26.990" v="4245" actId="478"/>
          <ac:spMkLst>
            <pc:docMk/>
            <pc:sldMk cId="1303193497" sldId="263"/>
            <ac:spMk id="6" creationId="{0EF0BC82-8C4F-4017-9C35-C234204926E4}"/>
          </ac:spMkLst>
        </pc:spChg>
        <pc:spChg chg="add del mod">
          <ac:chgData name="Esswein, Robert - 0553 - MITLL" userId="fde44b55-0609-49d6-a102-44aa9ce983ff" providerId="ADAL" clId="{AE411009-E581-48AD-9E8E-11F494F89216}" dt="2024-04-08T13:46:13.478" v="6214" actId="6264"/>
          <ac:spMkLst>
            <pc:docMk/>
            <pc:sldMk cId="1303193497" sldId="263"/>
            <ac:spMk id="6" creationId="{D16EC47B-39B5-471B-AAED-27959B72D054}"/>
          </ac:spMkLst>
        </pc:spChg>
        <pc:spChg chg="add mod">
          <ac:chgData name="Esswein, Robert - 0553 - MITLL" userId="fde44b55-0609-49d6-a102-44aa9ce983ff" providerId="ADAL" clId="{AE411009-E581-48AD-9E8E-11F494F89216}" dt="2024-04-09T18:30:27.794" v="9322" actId="1035"/>
          <ac:spMkLst>
            <pc:docMk/>
            <pc:sldMk cId="1303193497" sldId="263"/>
            <ac:spMk id="7" creationId="{05D85203-EA03-4FCA-9D05-659B2AF497BC}"/>
          </ac:spMkLst>
        </pc:spChg>
        <pc:spChg chg="add mod">
          <ac:chgData name="Esswein, Robert - 0553 - MITLL" userId="fde44b55-0609-49d6-a102-44aa9ce983ff" providerId="ADAL" clId="{AE411009-E581-48AD-9E8E-11F494F89216}" dt="2024-03-22T17:58:00.594" v="309" actId="164"/>
          <ac:spMkLst>
            <pc:docMk/>
            <pc:sldMk cId="1303193497" sldId="263"/>
            <ac:spMk id="7" creationId="{3A2C5C8A-C63B-4602-A4DF-DA86787C0914}"/>
          </ac:spMkLst>
        </pc:spChg>
        <pc:spChg chg="add mod">
          <ac:chgData name="Esswein, Robert - 0553 - MITLL" userId="fde44b55-0609-49d6-a102-44aa9ce983ff" providerId="ADAL" clId="{AE411009-E581-48AD-9E8E-11F494F89216}" dt="2024-03-22T17:58:00.594" v="309" actId="164"/>
          <ac:spMkLst>
            <pc:docMk/>
            <pc:sldMk cId="1303193497" sldId="263"/>
            <ac:spMk id="8" creationId="{A26196CE-A2F9-468B-A608-A9388382FED1}"/>
          </ac:spMkLst>
        </pc:spChg>
        <pc:spChg chg="add mod">
          <ac:chgData name="Esswein, Robert - 0553 - MITLL" userId="fde44b55-0609-49d6-a102-44aa9ce983ff" providerId="ADAL" clId="{AE411009-E581-48AD-9E8E-11F494F89216}" dt="2024-04-10T18:21:22.913" v="10642" actId="1076"/>
          <ac:spMkLst>
            <pc:docMk/>
            <pc:sldMk cId="1303193497" sldId="263"/>
            <ac:spMk id="9" creationId="{2DAC09A9-32DF-494F-A170-862923098FD8}"/>
          </ac:spMkLst>
        </pc:spChg>
        <pc:spChg chg="add mod">
          <ac:chgData name="Esswein, Robert - 0553 - MITLL" userId="fde44b55-0609-49d6-a102-44aa9ce983ff" providerId="ADAL" clId="{AE411009-E581-48AD-9E8E-11F494F89216}" dt="2024-04-10T18:20:48.686" v="10635" actId="14100"/>
          <ac:spMkLst>
            <pc:docMk/>
            <pc:sldMk cId="1303193497" sldId="263"/>
            <ac:spMk id="11" creationId="{7F075125-3F8D-40B2-B7E6-F8D11FF0EB03}"/>
          </ac:spMkLst>
        </pc:spChg>
        <pc:spChg chg="mod">
          <ac:chgData name="Esswein, Robert - 0553 - MITLL" userId="fde44b55-0609-49d6-a102-44aa9ce983ff" providerId="ADAL" clId="{AE411009-E581-48AD-9E8E-11F494F89216}" dt="2024-03-22T17:58:47.466" v="319" actId="14100"/>
          <ac:spMkLst>
            <pc:docMk/>
            <pc:sldMk cId="1303193497" sldId="263"/>
            <ac:spMk id="11" creationId="{D900989C-AF2A-4216-B78E-FF9B432224B6}"/>
          </ac:spMkLst>
        </pc:spChg>
        <pc:spChg chg="mod">
          <ac:chgData name="Esswein, Robert - 0553 - MITLL" userId="fde44b55-0609-49d6-a102-44aa9ce983ff" providerId="ADAL" clId="{AE411009-E581-48AD-9E8E-11F494F89216}" dt="2024-03-22T18:06:03.712" v="459" actId="20577"/>
          <ac:spMkLst>
            <pc:docMk/>
            <pc:sldMk cId="1303193497" sldId="263"/>
            <ac:spMk id="12" creationId="{CDD2A923-C6FC-47EC-ADE2-FB3447BFA077}"/>
          </ac:spMkLst>
        </pc:spChg>
        <pc:spChg chg="mod">
          <ac:chgData name="Esswein, Robert - 0553 - MITLL" userId="fde44b55-0609-49d6-a102-44aa9ce983ff" providerId="ADAL" clId="{AE411009-E581-48AD-9E8E-11F494F89216}" dt="2024-04-10T18:23:50.167" v="10668" actId="14100"/>
          <ac:spMkLst>
            <pc:docMk/>
            <pc:sldMk cId="1303193497" sldId="263"/>
            <ac:spMk id="14" creationId="{B1D6D052-8864-4C92-8A78-1070B8AEE293}"/>
          </ac:spMkLst>
        </pc:spChg>
        <pc:spChg chg="mod">
          <ac:chgData name="Esswein, Robert - 0553 - MITLL" userId="fde44b55-0609-49d6-a102-44aa9ce983ff" providerId="ADAL" clId="{AE411009-E581-48AD-9E8E-11F494F89216}" dt="2024-04-08T14:04:01.622" v="6659" actId="20577"/>
          <ac:spMkLst>
            <pc:docMk/>
            <pc:sldMk cId="1303193497" sldId="263"/>
            <ac:spMk id="15" creationId="{C92D4ED9-CD91-4317-BACF-42AF3D4D055D}"/>
          </ac:spMkLst>
        </pc:spChg>
        <pc:spChg chg="mod">
          <ac:chgData name="Esswein, Robert - 0553 - MITLL" userId="fde44b55-0609-49d6-a102-44aa9ce983ff" providerId="ADAL" clId="{AE411009-E581-48AD-9E8E-11F494F89216}" dt="2024-04-08T14:14:14.162" v="7007" actId="14100"/>
          <ac:spMkLst>
            <pc:docMk/>
            <pc:sldMk cId="1303193497" sldId="263"/>
            <ac:spMk id="17" creationId="{4C7EB3D2-72DB-4FB1-AEBA-22AC495CD372}"/>
          </ac:spMkLst>
        </pc:spChg>
        <pc:spChg chg="mod">
          <ac:chgData name="Esswein, Robert - 0553 - MITLL" userId="fde44b55-0609-49d6-a102-44aa9ce983ff" providerId="ADAL" clId="{AE411009-E581-48AD-9E8E-11F494F89216}" dt="2024-03-22T19:15:52.828" v="3268" actId="1076"/>
          <ac:spMkLst>
            <pc:docMk/>
            <pc:sldMk cId="1303193497" sldId="263"/>
            <ac:spMk id="18" creationId="{4F9C3D36-BB6C-428C-B64E-BFE41F1BBBC0}"/>
          </ac:spMkLst>
        </pc:spChg>
        <pc:spChg chg="add mod">
          <ac:chgData name="Esswein, Robert - 0553 - MITLL" userId="fde44b55-0609-49d6-a102-44aa9ce983ff" providerId="ADAL" clId="{AE411009-E581-48AD-9E8E-11F494F89216}" dt="2024-04-03T14:27:12.708" v="4359" actId="164"/>
          <ac:spMkLst>
            <pc:docMk/>
            <pc:sldMk cId="1303193497" sldId="263"/>
            <ac:spMk id="19" creationId="{A9BA9410-08A1-41B2-A5AF-1B7FBB93BFCC}"/>
          </ac:spMkLst>
        </pc:spChg>
        <pc:spChg chg="mod">
          <ac:chgData name="Esswein, Robert - 0553 - MITLL" userId="fde44b55-0609-49d6-a102-44aa9ce983ff" providerId="ADAL" clId="{AE411009-E581-48AD-9E8E-11F494F89216}" dt="2024-03-22T18:02:08.264" v="322"/>
          <ac:spMkLst>
            <pc:docMk/>
            <pc:sldMk cId="1303193497" sldId="263"/>
            <ac:spMk id="20" creationId="{6FD698FC-FE25-4B19-AE27-09B0DB1B1C48}"/>
          </ac:spMkLst>
        </pc:spChg>
        <pc:spChg chg="add mod">
          <ac:chgData name="Esswein, Robert - 0553 - MITLL" userId="fde44b55-0609-49d6-a102-44aa9ce983ff" providerId="ADAL" clId="{AE411009-E581-48AD-9E8E-11F494F89216}" dt="2024-04-03T14:27:12.708" v="4359" actId="164"/>
          <ac:spMkLst>
            <pc:docMk/>
            <pc:sldMk cId="1303193497" sldId="263"/>
            <ac:spMk id="20" creationId="{7F6AB8C5-11ED-4317-8045-AC60EAD1F26E}"/>
          </ac:spMkLst>
        </pc:spChg>
        <pc:spChg chg="add del mod">
          <ac:chgData name="Esswein, Robert - 0553 - MITLL" userId="fde44b55-0609-49d6-a102-44aa9ce983ff" providerId="ADAL" clId="{AE411009-E581-48AD-9E8E-11F494F89216}" dt="2024-04-09T18:52:11.954" v="9745" actId="478"/>
          <ac:spMkLst>
            <pc:docMk/>
            <pc:sldMk cId="1303193497" sldId="263"/>
            <ac:spMk id="21" creationId="{5A76D6A3-929A-4B5E-98F6-2F0015E75CD4}"/>
          </ac:spMkLst>
        </pc:spChg>
        <pc:spChg chg="mod">
          <ac:chgData name="Esswein, Robert - 0553 - MITLL" userId="fde44b55-0609-49d6-a102-44aa9ce983ff" providerId="ADAL" clId="{AE411009-E581-48AD-9E8E-11F494F89216}" dt="2024-03-22T18:03:10.787" v="406" actId="20577"/>
          <ac:spMkLst>
            <pc:docMk/>
            <pc:sldMk cId="1303193497" sldId="263"/>
            <ac:spMk id="21" creationId="{6821426A-5A3D-4542-9976-021DB202027D}"/>
          </ac:spMkLst>
        </pc:spChg>
        <pc:spChg chg="mod">
          <ac:chgData name="Esswein, Robert - 0553 - MITLL" userId="fde44b55-0609-49d6-a102-44aa9ce983ff" providerId="ADAL" clId="{AE411009-E581-48AD-9E8E-11F494F89216}" dt="2024-03-22T18:02:08.264" v="322"/>
          <ac:spMkLst>
            <pc:docMk/>
            <pc:sldMk cId="1303193497" sldId="263"/>
            <ac:spMk id="23" creationId="{DE0D3F7D-01EB-4A98-A8B6-B30B840C7667}"/>
          </ac:spMkLst>
        </pc:spChg>
        <pc:spChg chg="add mod">
          <ac:chgData name="Esswein, Robert - 0553 - MITLL" userId="fde44b55-0609-49d6-a102-44aa9ce983ff" providerId="ADAL" clId="{AE411009-E581-48AD-9E8E-11F494F89216}" dt="2024-04-08T14:25:50.520" v="7317" actId="14100"/>
          <ac:spMkLst>
            <pc:docMk/>
            <pc:sldMk cId="1303193497" sldId="263"/>
            <ac:spMk id="24" creationId="{22B40C4B-12A5-453E-859A-0A505FF78F09}"/>
          </ac:spMkLst>
        </pc:spChg>
        <pc:spChg chg="mod">
          <ac:chgData name="Esswein, Robert - 0553 - MITLL" userId="fde44b55-0609-49d6-a102-44aa9ce983ff" providerId="ADAL" clId="{AE411009-E581-48AD-9E8E-11F494F89216}" dt="2024-03-22T18:03:38.189" v="417" actId="20577"/>
          <ac:spMkLst>
            <pc:docMk/>
            <pc:sldMk cId="1303193497" sldId="263"/>
            <ac:spMk id="24" creationId="{582504EF-551E-4C82-AAD7-49D5DE724074}"/>
          </ac:spMkLst>
        </pc:spChg>
        <pc:spChg chg="mod">
          <ac:chgData name="Esswein, Robert - 0553 - MITLL" userId="fde44b55-0609-49d6-a102-44aa9ce983ff" providerId="ADAL" clId="{AE411009-E581-48AD-9E8E-11F494F89216}" dt="2024-04-09T18:37:14.324" v="9344" actId="20577"/>
          <ac:spMkLst>
            <pc:docMk/>
            <pc:sldMk cId="1303193497" sldId="263"/>
            <ac:spMk id="26" creationId="{2FC4DEB0-CD17-4BAD-B3E9-511433B306D4}"/>
          </ac:spMkLst>
        </pc:spChg>
        <pc:spChg chg="mod">
          <ac:chgData name="Esswein, Robert - 0553 - MITLL" userId="fde44b55-0609-49d6-a102-44aa9ce983ff" providerId="ADAL" clId="{AE411009-E581-48AD-9E8E-11F494F89216}" dt="2024-03-22T18:14:22.797" v="479" actId="20577"/>
          <ac:spMkLst>
            <pc:docMk/>
            <pc:sldMk cId="1303193497" sldId="263"/>
            <ac:spMk id="27" creationId="{43643292-A27B-4517-845B-1C5973504004}"/>
          </ac:spMkLst>
        </pc:spChg>
        <pc:spChg chg="mod">
          <ac:chgData name="Esswein, Robert - 0553 - MITLL" userId="fde44b55-0609-49d6-a102-44aa9ce983ff" providerId="ADAL" clId="{AE411009-E581-48AD-9E8E-11F494F89216}" dt="2024-04-08T14:07:32.494" v="6747" actId="14100"/>
          <ac:spMkLst>
            <pc:docMk/>
            <pc:sldMk cId="1303193497" sldId="263"/>
            <ac:spMk id="29" creationId="{A5BD50A0-C325-4195-8F9D-971342BB344C}"/>
          </ac:spMkLst>
        </pc:spChg>
        <pc:spChg chg="mod">
          <ac:chgData name="Esswein, Robert - 0553 - MITLL" userId="fde44b55-0609-49d6-a102-44aa9ce983ff" providerId="ADAL" clId="{AE411009-E581-48AD-9E8E-11F494F89216}" dt="2024-04-03T14:53:26.315" v="5022" actId="20577"/>
          <ac:spMkLst>
            <pc:docMk/>
            <pc:sldMk cId="1303193497" sldId="263"/>
            <ac:spMk id="30" creationId="{32C954C3-02D0-4326-B15C-B9D5D9060F49}"/>
          </ac:spMkLst>
        </pc:spChg>
        <pc:spChg chg="mod">
          <ac:chgData name="Esswein, Robert - 0553 - MITLL" userId="fde44b55-0609-49d6-a102-44aa9ce983ff" providerId="ADAL" clId="{AE411009-E581-48AD-9E8E-11F494F89216}" dt="2024-04-09T19:03:54.610" v="9908" actId="14100"/>
          <ac:spMkLst>
            <pc:docMk/>
            <pc:sldMk cId="1303193497" sldId="263"/>
            <ac:spMk id="32" creationId="{8D2CBBD7-CF4D-4CA2-81BF-3F0E0384EFBB}"/>
          </ac:spMkLst>
        </pc:spChg>
        <pc:spChg chg="mod">
          <ac:chgData name="Esswein, Robert - 0553 - MITLL" userId="fde44b55-0609-49d6-a102-44aa9ce983ff" providerId="ADAL" clId="{AE411009-E581-48AD-9E8E-11F494F89216}" dt="2024-03-22T18:14:49.527" v="521" actId="20577"/>
          <ac:spMkLst>
            <pc:docMk/>
            <pc:sldMk cId="1303193497" sldId="263"/>
            <ac:spMk id="33" creationId="{19D8104C-271E-4B39-BDE5-212649905FC8}"/>
          </ac:spMkLst>
        </pc:spChg>
        <pc:spChg chg="mod">
          <ac:chgData name="Esswein, Robert - 0553 - MITLL" userId="fde44b55-0609-49d6-a102-44aa9ce983ff" providerId="ADAL" clId="{AE411009-E581-48AD-9E8E-11F494F89216}" dt="2024-04-09T19:17:08.093" v="10472" actId="20577"/>
          <ac:spMkLst>
            <pc:docMk/>
            <pc:sldMk cId="1303193497" sldId="263"/>
            <ac:spMk id="35" creationId="{C2B03F49-609D-49E4-9A5A-66FEB0AF49D0}"/>
          </ac:spMkLst>
        </pc:spChg>
        <pc:spChg chg="mod">
          <ac:chgData name="Esswein, Robert - 0553 - MITLL" userId="fde44b55-0609-49d6-a102-44aa9ce983ff" providerId="ADAL" clId="{AE411009-E581-48AD-9E8E-11F494F89216}" dt="2024-04-09T18:59:23.701" v="9857" actId="20577"/>
          <ac:spMkLst>
            <pc:docMk/>
            <pc:sldMk cId="1303193497" sldId="263"/>
            <ac:spMk id="36" creationId="{6CB4382B-6567-4C7B-9751-41D411176D2D}"/>
          </ac:spMkLst>
        </pc:spChg>
        <pc:spChg chg="mod">
          <ac:chgData name="Esswein, Robert - 0553 - MITLL" userId="fde44b55-0609-49d6-a102-44aa9ce983ff" providerId="ADAL" clId="{AE411009-E581-48AD-9E8E-11F494F89216}" dt="2024-04-09T18:50:39.629" v="9736" actId="14100"/>
          <ac:spMkLst>
            <pc:docMk/>
            <pc:sldMk cId="1303193497" sldId="263"/>
            <ac:spMk id="38" creationId="{29C857C0-C6DB-4C58-AA9A-EC8EA2E7026D}"/>
          </ac:spMkLst>
        </pc:spChg>
        <pc:spChg chg="mod">
          <ac:chgData name="Esswein, Robert - 0553 - MITLL" userId="fde44b55-0609-49d6-a102-44aa9ce983ff" providerId="ADAL" clId="{AE411009-E581-48AD-9E8E-11F494F89216}" dt="2024-04-09T18:50:42.854" v="9738" actId="1076"/>
          <ac:spMkLst>
            <pc:docMk/>
            <pc:sldMk cId="1303193497" sldId="263"/>
            <ac:spMk id="39" creationId="{78A827CA-AF79-4783-B9B8-7B9686855361}"/>
          </ac:spMkLst>
        </pc:spChg>
        <pc:spChg chg="add del mod">
          <ac:chgData name="Esswein, Robert - 0553 - MITLL" userId="fde44b55-0609-49d6-a102-44aa9ce983ff" providerId="ADAL" clId="{AE411009-E581-48AD-9E8E-11F494F89216}" dt="2024-04-03T14:46:05.069" v="4835" actId="478"/>
          <ac:spMkLst>
            <pc:docMk/>
            <pc:sldMk cId="1303193497" sldId="263"/>
            <ac:spMk id="40" creationId="{DBC6C228-36EF-451D-96C5-A8BFB71899E8}"/>
          </ac:spMkLst>
        </pc:spChg>
        <pc:spChg chg="add del mod">
          <ac:chgData name="Esswein, Robert - 0553 - MITLL" userId="fde44b55-0609-49d6-a102-44aa9ce983ff" providerId="ADAL" clId="{AE411009-E581-48AD-9E8E-11F494F89216}" dt="2024-04-03T15:17:11.431" v="5393" actId="478"/>
          <ac:spMkLst>
            <pc:docMk/>
            <pc:sldMk cId="1303193497" sldId="263"/>
            <ac:spMk id="42" creationId="{AD5065A4-8C4E-4673-8E45-8A180B311EF3}"/>
          </ac:spMkLst>
        </pc:spChg>
        <pc:spChg chg="add mod">
          <ac:chgData name="Esswein, Robert - 0553 - MITLL" userId="fde44b55-0609-49d6-a102-44aa9ce983ff" providerId="ADAL" clId="{AE411009-E581-48AD-9E8E-11F494F89216}" dt="2024-04-10T18:21:16.039" v="10641" actId="14100"/>
          <ac:spMkLst>
            <pc:docMk/>
            <pc:sldMk cId="1303193497" sldId="263"/>
            <ac:spMk id="42" creationId="{E3EE5661-B024-42BB-B1DF-0FF5A1335A73}"/>
          </ac:spMkLst>
        </pc:spChg>
        <pc:spChg chg="add del mod">
          <ac:chgData name="Esswein, Robert - 0553 - MITLL" userId="fde44b55-0609-49d6-a102-44aa9ce983ff" providerId="ADAL" clId="{AE411009-E581-48AD-9E8E-11F494F89216}" dt="2024-03-22T19:14:00.659" v="3127" actId="478"/>
          <ac:spMkLst>
            <pc:docMk/>
            <pc:sldMk cId="1303193497" sldId="263"/>
            <ac:spMk id="43" creationId="{0CC96895-57C5-4228-A081-6D345AF586C1}"/>
          </ac:spMkLst>
        </pc:spChg>
        <pc:spChg chg="add mod">
          <ac:chgData name="Esswein, Robert - 0553 - MITLL" userId="fde44b55-0609-49d6-a102-44aa9ce983ff" providerId="ADAL" clId="{AE411009-E581-48AD-9E8E-11F494F89216}" dt="2024-04-09T18:53:05.400" v="9755" actId="1076"/>
          <ac:spMkLst>
            <pc:docMk/>
            <pc:sldMk cId="1303193497" sldId="263"/>
            <ac:spMk id="44" creationId="{1CEC04F8-17AA-46AD-8239-2F42B0BCD394}"/>
          </ac:spMkLst>
        </pc:spChg>
        <pc:spChg chg="add del mod">
          <ac:chgData name="Esswein, Robert - 0553 - MITLL" userId="fde44b55-0609-49d6-a102-44aa9ce983ff" providerId="ADAL" clId="{AE411009-E581-48AD-9E8E-11F494F89216}" dt="2024-04-03T14:55:00.882" v="5024" actId="478"/>
          <ac:spMkLst>
            <pc:docMk/>
            <pc:sldMk cId="1303193497" sldId="263"/>
            <ac:spMk id="44" creationId="{E5919FCE-290E-496B-B380-E947B2D37636}"/>
          </ac:spMkLst>
        </pc:spChg>
        <pc:spChg chg="add mod">
          <ac:chgData name="Esswein, Robert - 0553 - MITLL" userId="fde44b55-0609-49d6-a102-44aa9ce983ff" providerId="ADAL" clId="{AE411009-E581-48AD-9E8E-11F494F89216}" dt="2024-04-10T18:21:51.250" v="10647" actId="1076"/>
          <ac:spMkLst>
            <pc:docMk/>
            <pc:sldMk cId="1303193497" sldId="263"/>
            <ac:spMk id="51" creationId="{68E4BC4F-8B20-4D91-AEC7-998883CB71EE}"/>
          </ac:spMkLst>
        </pc:spChg>
        <pc:spChg chg="add del">
          <ac:chgData name="Esswein, Robert - 0553 - MITLL" userId="fde44b55-0609-49d6-a102-44aa9ce983ff" providerId="ADAL" clId="{AE411009-E581-48AD-9E8E-11F494F89216}" dt="2024-04-03T14:43:11.639" v="4730" actId="22"/>
          <ac:spMkLst>
            <pc:docMk/>
            <pc:sldMk cId="1303193497" sldId="263"/>
            <ac:spMk id="51" creationId="{809A2A8D-E0D6-45AE-90A6-165FEA4AC6A2}"/>
          </ac:spMkLst>
        </pc:spChg>
        <pc:spChg chg="add del mod">
          <ac:chgData name="Esswein, Robert - 0553 - MITLL" userId="fde44b55-0609-49d6-a102-44aa9ce983ff" providerId="ADAL" clId="{AE411009-E581-48AD-9E8E-11F494F89216}" dt="2024-04-03T14:44:16.928" v="4768" actId="478"/>
          <ac:spMkLst>
            <pc:docMk/>
            <pc:sldMk cId="1303193497" sldId="263"/>
            <ac:spMk id="52" creationId="{F1108804-D645-43E3-BEAB-E53F7DE2EEF9}"/>
          </ac:spMkLst>
        </pc:spChg>
        <pc:spChg chg="add del">
          <ac:chgData name="Esswein, Robert - 0553 - MITLL" userId="fde44b55-0609-49d6-a102-44aa9ce983ff" providerId="ADAL" clId="{AE411009-E581-48AD-9E8E-11F494F89216}" dt="2024-04-03T14:43:18.053" v="4732" actId="22"/>
          <ac:spMkLst>
            <pc:docMk/>
            <pc:sldMk cId="1303193497" sldId="263"/>
            <ac:spMk id="53" creationId="{904701C7-91C9-4F5B-B47B-44DC2CCCA392}"/>
          </ac:spMkLst>
        </pc:spChg>
        <pc:spChg chg="add mod">
          <ac:chgData name="Esswein, Robert - 0553 - MITLL" userId="fde44b55-0609-49d6-a102-44aa9ce983ff" providerId="ADAL" clId="{AE411009-E581-48AD-9E8E-11F494F89216}" dt="2024-04-09T18:30:27.794" v="9322" actId="1035"/>
          <ac:spMkLst>
            <pc:docMk/>
            <pc:sldMk cId="1303193497" sldId="263"/>
            <ac:spMk id="55" creationId="{8C3D3AC3-424C-40B4-B814-BC3E37503F52}"/>
          </ac:spMkLst>
        </pc:spChg>
        <pc:spChg chg="mod">
          <ac:chgData name="Esswein, Robert - 0553 - MITLL" userId="fde44b55-0609-49d6-a102-44aa9ce983ff" providerId="ADAL" clId="{AE411009-E581-48AD-9E8E-11F494F89216}" dt="2024-04-03T14:48:42.241" v="4877"/>
          <ac:spMkLst>
            <pc:docMk/>
            <pc:sldMk cId="1303193497" sldId="263"/>
            <ac:spMk id="59" creationId="{3D19C9E4-A045-4AFA-A607-EC859E2BEEF9}"/>
          </ac:spMkLst>
        </pc:spChg>
        <pc:spChg chg="mod">
          <ac:chgData name="Esswein, Robert - 0553 - MITLL" userId="fde44b55-0609-49d6-a102-44aa9ce983ff" providerId="ADAL" clId="{AE411009-E581-48AD-9E8E-11F494F89216}" dt="2024-04-03T14:48:42.241" v="4877"/>
          <ac:spMkLst>
            <pc:docMk/>
            <pc:sldMk cId="1303193497" sldId="263"/>
            <ac:spMk id="60" creationId="{AF1BB315-F004-4906-ABB8-F6E61937B23B}"/>
          </ac:spMkLst>
        </pc:spChg>
        <pc:spChg chg="mod">
          <ac:chgData name="Esswein, Robert - 0553 - MITLL" userId="fde44b55-0609-49d6-a102-44aa9ce983ff" providerId="ADAL" clId="{AE411009-E581-48AD-9E8E-11F494F89216}" dt="2024-04-03T14:49:12.224" v="4881"/>
          <ac:spMkLst>
            <pc:docMk/>
            <pc:sldMk cId="1303193497" sldId="263"/>
            <ac:spMk id="62" creationId="{1940DD95-B9DD-4E8F-B332-0286B6CFA7E8}"/>
          </ac:spMkLst>
        </pc:spChg>
        <pc:spChg chg="mod">
          <ac:chgData name="Esswein, Robert - 0553 - MITLL" userId="fde44b55-0609-49d6-a102-44aa9ce983ff" providerId="ADAL" clId="{AE411009-E581-48AD-9E8E-11F494F89216}" dt="2024-04-03T14:49:12.224" v="4881"/>
          <ac:spMkLst>
            <pc:docMk/>
            <pc:sldMk cId="1303193497" sldId="263"/>
            <ac:spMk id="63" creationId="{35F7FD52-2096-4E36-AE63-1731443C6D1B}"/>
          </ac:spMkLst>
        </pc:spChg>
        <pc:spChg chg="mod">
          <ac:chgData name="Esswein, Robert - 0553 - MITLL" userId="fde44b55-0609-49d6-a102-44aa9ce983ff" providerId="ADAL" clId="{AE411009-E581-48AD-9E8E-11F494F89216}" dt="2024-04-03T14:49:58.154" v="4885"/>
          <ac:spMkLst>
            <pc:docMk/>
            <pc:sldMk cId="1303193497" sldId="263"/>
            <ac:spMk id="65" creationId="{7BA05F38-2598-4C54-BF4C-F74A6F16674F}"/>
          </ac:spMkLst>
        </pc:spChg>
        <pc:spChg chg="mod">
          <ac:chgData name="Esswein, Robert - 0553 - MITLL" userId="fde44b55-0609-49d6-a102-44aa9ce983ff" providerId="ADAL" clId="{AE411009-E581-48AD-9E8E-11F494F89216}" dt="2024-04-03T14:49:58.154" v="4885"/>
          <ac:spMkLst>
            <pc:docMk/>
            <pc:sldMk cId="1303193497" sldId="263"/>
            <ac:spMk id="66" creationId="{432890CB-B905-4CEC-A2F8-A11E99DBD11D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2" creationId="{CAE23865-5B7A-4AA0-AE0D-0B62796AF61A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3" creationId="{44682E05-731D-4EA1-9B17-52A55862FEB9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6" creationId="{BD798F6C-9839-487E-B134-C5D6E5EA9ADF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7" creationId="{A01AFC71-8284-41C2-A372-EE203DA2466C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8" creationId="{951B78FB-B47B-4741-A093-09CB1B509633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79" creationId="{2C9F37AB-0981-4C78-88D1-11673A00CC12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0" creationId="{9A34946D-25BC-41A0-AEED-1F499B94067C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1" creationId="{2ADA92F7-E897-4D73-8BBA-601393AC5DA9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2" creationId="{5238E400-162E-45C9-B0F3-D82BA8D25882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3" creationId="{6A4250A7-938E-4919-9337-9E4D98FAAF17}"/>
          </ac:spMkLst>
        </pc:spChg>
        <pc:spChg chg="add mod">
          <ac:chgData name="Esswein, Robert - 0553 - MITLL" userId="fde44b55-0609-49d6-a102-44aa9ce983ff" providerId="ADAL" clId="{AE411009-E581-48AD-9E8E-11F494F89216}" dt="2024-04-10T18:24:33.692" v="10698" actId="1076"/>
          <ac:spMkLst>
            <pc:docMk/>
            <pc:sldMk cId="1303193497" sldId="263"/>
            <ac:spMk id="85" creationId="{BE3D07EE-93E3-48FA-9632-8210DBCE93EE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5" creationId="{C55FBDBE-7597-4116-8BB6-38C866838C74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6" creationId="{32934037-9880-43A4-9A57-A9122887272C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7" creationId="{E1027045-16EB-4243-9498-7D8F2236D505}"/>
          </ac:spMkLst>
        </pc:spChg>
        <pc:spChg chg="mod">
          <ac:chgData name="Esswein, Robert - 0553 - MITLL" userId="fde44b55-0609-49d6-a102-44aa9ce983ff" providerId="ADAL" clId="{AE411009-E581-48AD-9E8E-11F494F89216}" dt="2024-04-09T18:58:59.811" v="9833" actId="14100"/>
          <ac:spMkLst>
            <pc:docMk/>
            <pc:sldMk cId="1303193497" sldId="263"/>
            <ac:spMk id="88" creationId="{3D90757D-6C20-424D-8E45-78A29F82507C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8" creationId="{45161C38-EEC0-4119-9C73-38F5BBE8592B}"/>
          </ac:spMkLst>
        </pc:spChg>
        <pc:spChg chg="mod">
          <ac:chgData name="Esswein, Robert - 0553 - MITLL" userId="fde44b55-0609-49d6-a102-44aa9ce983ff" providerId="ADAL" clId="{AE411009-E581-48AD-9E8E-11F494F89216}" dt="2024-04-09T18:59:03.703" v="9835" actId="1076"/>
          <ac:spMkLst>
            <pc:docMk/>
            <pc:sldMk cId="1303193497" sldId="263"/>
            <ac:spMk id="89" creationId="{2C9F86A6-8570-4955-B054-A5E7C03FF3D9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89" creationId="{46505997-1E80-4A4A-AE74-636646A51445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90" creationId="{751DA335-DD8E-4ABC-8BF4-88FB959D8DAC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91" creationId="{66E2D9CA-FFD7-417B-B0E4-7D81BB695A8B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92" creationId="{FDAA4B2E-B2E8-4985-8658-AB288677D1F1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93" creationId="{19B9BE79-FEAE-4A08-A6EB-A4D754768B8B}"/>
          </ac:spMkLst>
        </pc:spChg>
        <pc:spChg chg="add del mod">
          <ac:chgData name="Esswein, Robert - 0553 - MITLL" userId="fde44b55-0609-49d6-a102-44aa9ce983ff" providerId="ADAL" clId="{AE411009-E581-48AD-9E8E-11F494F89216}" dt="2024-04-08T14:04:11.045" v="6661" actId="478"/>
          <ac:spMkLst>
            <pc:docMk/>
            <pc:sldMk cId="1303193497" sldId="263"/>
            <ac:spMk id="97" creationId="{EB8B229C-32AC-4393-9BBC-B632A29F03C2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98" creationId="{332E1D28-4F7D-4F14-881E-0EF14C0CBF50}"/>
          </ac:spMkLst>
        </pc:spChg>
        <pc:spChg chg="add mod">
          <ac:chgData name="Esswein, Robert - 0553 - MITLL" userId="fde44b55-0609-49d6-a102-44aa9ce983ff" providerId="ADAL" clId="{AE411009-E581-48AD-9E8E-11F494F89216}" dt="2024-04-10T18:24:18.111" v="10695" actId="1076"/>
          <ac:spMkLst>
            <pc:docMk/>
            <pc:sldMk cId="1303193497" sldId="263"/>
            <ac:spMk id="99" creationId="{A9AE0F3D-AD47-480C-9DE8-0FF6977A5224}"/>
          </ac:spMkLst>
        </pc:spChg>
        <pc:spChg chg="add mod ord">
          <ac:chgData name="Esswein, Robert - 0553 - MITLL" userId="fde44b55-0609-49d6-a102-44aa9ce983ff" providerId="ADAL" clId="{AE411009-E581-48AD-9E8E-11F494F89216}" dt="2024-04-10T18:27:02.664" v="10746" actId="14100"/>
          <ac:spMkLst>
            <pc:docMk/>
            <pc:sldMk cId="1303193497" sldId="263"/>
            <ac:spMk id="101" creationId="{E8ED5D5C-EE0B-456E-A93E-9FEC7C2D53CB}"/>
          </ac:spMkLst>
        </pc:spChg>
        <pc:spChg chg="add mod ord">
          <ac:chgData name="Esswein, Robert - 0553 - MITLL" userId="fde44b55-0609-49d6-a102-44aa9ce983ff" providerId="ADAL" clId="{AE411009-E581-48AD-9E8E-11F494F89216}" dt="2024-04-09T19:19:18.446" v="10578" actId="1036"/>
          <ac:spMkLst>
            <pc:docMk/>
            <pc:sldMk cId="1303193497" sldId="263"/>
            <ac:spMk id="103" creationId="{7126FA4D-2DC3-4AA0-9EE2-074C14199B80}"/>
          </ac:spMkLst>
        </pc:spChg>
        <pc:spChg chg="add del mod">
          <ac:chgData name="Esswein, Robert - 0553 - MITLL" userId="fde44b55-0609-49d6-a102-44aa9ce983ff" providerId="ADAL" clId="{AE411009-E581-48AD-9E8E-11F494F89216}" dt="2024-04-03T15:32:08.808" v="5559" actId="478"/>
          <ac:spMkLst>
            <pc:docMk/>
            <pc:sldMk cId="1303193497" sldId="263"/>
            <ac:spMk id="104" creationId="{784F66E3-4857-449B-BF5D-B597B2E69F91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04" creationId="{C4EB44C0-AA0C-470E-96B1-222846D7C27D}"/>
          </ac:spMkLst>
        </pc:spChg>
        <pc:spChg chg="add mod ord">
          <ac:chgData name="Esswein, Robert - 0553 - MITLL" userId="fde44b55-0609-49d6-a102-44aa9ce983ff" providerId="ADAL" clId="{AE411009-E581-48AD-9E8E-11F494F89216}" dt="2024-04-10T18:27:06.181" v="10747" actId="14100"/>
          <ac:spMkLst>
            <pc:docMk/>
            <pc:sldMk cId="1303193497" sldId="263"/>
            <ac:spMk id="105" creationId="{EAE08CA4-4128-4EAE-B821-77678B9078AC}"/>
          </ac:spMkLst>
        </pc:spChg>
        <pc:spChg chg="add del mod ord">
          <ac:chgData name="Esswein, Robert - 0553 - MITLL" userId="fde44b55-0609-49d6-a102-44aa9ce983ff" providerId="ADAL" clId="{AE411009-E581-48AD-9E8E-11F494F89216}" dt="2024-04-09T19:14:42.165" v="10221" actId="478"/>
          <ac:spMkLst>
            <pc:docMk/>
            <pc:sldMk cId="1303193497" sldId="263"/>
            <ac:spMk id="106" creationId="{40DD356F-DB6F-4B4E-BBA8-511E193209B8}"/>
          </ac:spMkLst>
        </pc:spChg>
        <pc:spChg chg="add del mod">
          <ac:chgData name="Esswein, Robert - 0553 - MITLL" userId="fde44b55-0609-49d6-a102-44aa9ce983ff" providerId="ADAL" clId="{AE411009-E581-48AD-9E8E-11F494F89216}" dt="2024-04-08T14:00:01.967" v="6489" actId="478"/>
          <ac:spMkLst>
            <pc:docMk/>
            <pc:sldMk cId="1303193497" sldId="263"/>
            <ac:spMk id="107" creationId="{E627C817-B951-4618-824E-14C99B1443FF}"/>
          </ac:spMkLst>
        </pc:spChg>
        <pc:spChg chg="add del">
          <ac:chgData name="Esswein, Robert - 0553 - MITLL" userId="fde44b55-0609-49d6-a102-44aa9ce983ff" providerId="ADAL" clId="{AE411009-E581-48AD-9E8E-11F494F89216}" dt="2024-04-03T15:44:50.738" v="5938"/>
          <ac:spMkLst>
            <pc:docMk/>
            <pc:sldMk cId="1303193497" sldId="263"/>
            <ac:spMk id="107" creationId="{EB10E2DA-5EBD-41CF-8A2C-C18E5D37C5A6}"/>
          </ac:spMkLst>
        </pc:spChg>
        <pc:spChg chg="add mod">
          <ac:chgData name="Esswein, Robert - 0553 - MITLL" userId="fde44b55-0609-49d6-a102-44aa9ce983ff" providerId="ADAL" clId="{AE411009-E581-48AD-9E8E-11F494F89216}" dt="2024-04-10T18:24:12.143" v="10693" actId="1076"/>
          <ac:spMkLst>
            <pc:docMk/>
            <pc:sldMk cId="1303193497" sldId="263"/>
            <ac:spMk id="108" creationId="{FC8E49E0-0019-4CD9-B6BE-2EFCF7D7DFC0}"/>
          </ac:spMkLst>
        </pc:spChg>
        <pc:spChg chg="add del mod">
          <ac:chgData name="Esswein, Robert - 0553 - MITLL" userId="fde44b55-0609-49d6-a102-44aa9ce983ff" providerId="ADAL" clId="{AE411009-E581-48AD-9E8E-11F494F89216}" dt="2024-04-08T14:02:27.030" v="6617" actId="478"/>
          <ac:spMkLst>
            <pc:docMk/>
            <pc:sldMk cId="1303193497" sldId="263"/>
            <ac:spMk id="109" creationId="{B3277A3A-780B-4456-B8F2-501913F77D93}"/>
          </ac:spMkLst>
        </pc:spChg>
        <pc:spChg chg="add del mod">
          <ac:chgData name="Esswein, Robert - 0553 - MITLL" userId="fde44b55-0609-49d6-a102-44aa9ce983ff" providerId="ADAL" clId="{AE411009-E581-48AD-9E8E-11F494F89216}" dt="2024-04-08T14:00:07.788" v="6490" actId="478"/>
          <ac:spMkLst>
            <pc:docMk/>
            <pc:sldMk cId="1303193497" sldId="263"/>
            <ac:spMk id="111" creationId="{F3952596-4679-4A73-B7D8-6C690E87FDB2}"/>
          </ac:spMkLst>
        </pc:spChg>
        <pc:spChg chg="add mod">
          <ac:chgData name="Esswein, Robert - 0553 - MITLL" userId="fde44b55-0609-49d6-a102-44aa9ce983ff" providerId="ADAL" clId="{AE411009-E581-48AD-9E8E-11F494F89216}" dt="2024-04-03T15:49:02.803" v="5992" actId="164"/>
          <ac:spMkLst>
            <pc:docMk/>
            <pc:sldMk cId="1303193497" sldId="263"/>
            <ac:spMk id="113" creationId="{5643352E-06BB-48AC-9EC7-1FA33644B0CE}"/>
          </ac:spMkLst>
        </pc:spChg>
        <pc:spChg chg="add mod">
          <ac:chgData name="Esswein, Robert - 0553 - MITLL" userId="fde44b55-0609-49d6-a102-44aa9ce983ff" providerId="ADAL" clId="{AE411009-E581-48AD-9E8E-11F494F89216}" dt="2024-04-03T15:49:02.803" v="5992" actId="164"/>
          <ac:spMkLst>
            <pc:docMk/>
            <pc:sldMk cId="1303193497" sldId="263"/>
            <ac:spMk id="114" creationId="{7A6CBF21-659E-43D5-92D6-632DFC9EA26A}"/>
          </ac:spMkLst>
        </pc:spChg>
        <pc:spChg chg="add del mod">
          <ac:chgData name="Esswein, Robert - 0553 - MITLL" userId="fde44b55-0609-49d6-a102-44aa9ce983ff" providerId="ADAL" clId="{AE411009-E581-48AD-9E8E-11F494F89216}" dt="2024-04-08T14:00:12.163" v="6491" actId="478"/>
          <ac:spMkLst>
            <pc:docMk/>
            <pc:sldMk cId="1303193497" sldId="263"/>
            <ac:spMk id="115" creationId="{D6E05440-24F5-4688-84F8-9BA0B554D431}"/>
          </ac:spMkLst>
        </pc:spChg>
        <pc:spChg chg="add del mod">
          <ac:chgData name="Esswein, Robert - 0553 - MITLL" userId="fde44b55-0609-49d6-a102-44aa9ce983ff" providerId="ADAL" clId="{AE411009-E581-48AD-9E8E-11F494F89216}" dt="2024-04-08T14:00:12.163" v="6491" actId="478"/>
          <ac:spMkLst>
            <pc:docMk/>
            <pc:sldMk cId="1303193497" sldId="263"/>
            <ac:spMk id="116" creationId="{219DC211-E2DF-4242-81F2-B44F16ED73FC}"/>
          </ac:spMkLst>
        </pc:spChg>
        <pc:spChg chg="add del mod">
          <ac:chgData name="Esswein, Robert - 0553 - MITLL" userId="fde44b55-0609-49d6-a102-44aa9ce983ff" providerId="ADAL" clId="{AE411009-E581-48AD-9E8E-11F494F89216}" dt="2024-04-08T14:00:12.163" v="6491" actId="478"/>
          <ac:spMkLst>
            <pc:docMk/>
            <pc:sldMk cId="1303193497" sldId="263"/>
            <ac:spMk id="117" creationId="{0318A744-C1C8-426A-B859-FB4364F2852D}"/>
          </ac:spMkLst>
        </pc:spChg>
        <pc:spChg chg="add del mod">
          <ac:chgData name="Esswein, Robert - 0553 - MITLL" userId="fde44b55-0609-49d6-a102-44aa9ce983ff" providerId="ADAL" clId="{AE411009-E581-48AD-9E8E-11F494F89216}" dt="2024-04-08T14:00:12.163" v="6491" actId="478"/>
          <ac:spMkLst>
            <pc:docMk/>
            <pc:sldMk cId="1303193497" sldId="263"/>
            <ac:spMk id="118" creationId="{688349E9-2E02-4BA2-A9C5-CFA214AB3F97}"/>
          </ac:spMkLst>
        </pc:spChg>
        <pc:spChg chg="add del mod">
          <ac:chgData name="Esswein, Robert - 0553 - MITLL" userId="fde44b55-0609-49d6-a102-44aa9ce983ff" providerId="ADAL" clId="{AE411009-E581-48AD-9E8E-11F494F89216}" dt="2024-04-08T14:02:32.882" v="6622" actId="478"/>
          <ac:spMkLst>
            <pc:docMk/>
            <pc:sldMk cId="1303193497" sldId="263"/>
            <ac:spMk id="119" creationId="{98F0BA87-6522-4A4D-B90A-6255F3536E90}"/>
          </ac:spMkLst>
        </pc:spChg>
        <pc:spChg chg="add del mod">
          <ac:chgData name="Esswein, Robert - 0553 - MITLL" userId="fde44b55-0609-49d6-a102-44aa9ce983ff" providerId="ADAL" clId="{AE411009-E581-48AD-9E8E-11F494F89216}" dt="2024-04-08T14:02:30.582" v="6620" actId="478"/>
          <ac:spMkLst>
            <pc:docMk/>
            <pc:sldMk cId="1303193497" sldId="263"/>
            <ac:spMk id="120" creationId="{77D19AD6-3FC0-4282-8445-F2270BE4B301}"/>
          </ac:spMkLst>
        </pc:spChg>
        <pc:spChg chg="add del mod">
          <ac:chgData name="Esswein, Robert - 0553 - MITLL" userId="fde44b55-0609-49d6-a102-44aa9ce983ff" providerId="ADAL" clId="{AE411009-E581-48AD-9E8E-11F494F89216}" dt="2024-04-08T14:02:28.523" v="6618" actId="478"/>
          <ac:spMkLst>
            <pc:docMk/>
            <pc:sldMk cId="1303193497" sldId="263"/>
            <ac:spMk id="121" creationId="{217421F2-2842-423E-8BA2-E4039359B418}"/>
          </ac:spMkLst>
        </pc:spChg>
        <pc:spChg chg="add del mod">
          <ac:chgData name="Esswein, Robert - 0553 - MITLL" userId="fde44b55-0609-49d6-a102-44aa9ce983ff" providerId="ADAL" clId="{AE411009-E581-48AD-9E8E-11F494F89216}" dt="2024-04-08T14:02:31.477" v="6621" actId="478"/>
          <ac:spMkLst>
            <pc:docMk/>
            <pc:sldMk cId="1303193497" sldId="263"/>
            <ac:spMk id="122" creationId="{55DC32C4-991D-4951-94AC-CEED738E79DF}"/>
          </ac:spMkLst>
        </pc:spChg>
        <pc:spChg chg="add del mod">
          <ac:chgData name="Esswein, Robert - 0553 - MITLL" userId="fde44b55-0609-49d6-a102-44aa9ce983ff" providerId="ADAL" clId="{AE411009-E581-48AD-9E8E-11F494F89216}" dt="2024-04-08T14:02:29.136" v="6619" actId="478"/>
          <ac:spMkLst>
            <pc:docMk/>
            <pc:sldMk cId="1303193497" sldId="263"/>
            <ac:spMk id="123" creationId="{390AD69D-F6A9-4886-9F1F-37C987A3314D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24" creationId="{EE28A9A3-7E08-4CEF-8330-65EF4CF32DC0}"/>
          </ac:spMkLst>
        </pc:spChg>
        <pc:spChg chg="add del mod">
          <ac:chgData name="Esswein, Robert - 0553 - MITLL" userId="fde44b55-0609-49d6-a102-44aa9ce983ff" providerId="ADAL" clId="{AE411009-E581-48AD-9E8E-11F494F89216}" dt="2024-04-08T14:03:05.884" v="6633" actId="478"/>
          <ac:spMkLst>
            <pc:docMk/>
            <pc:sldMk cId="1303193497" sldId="263"/>
            <ac:spMk id="125" creationId="{05E51F26-C5E1-422C-8D02-8E722056EFA3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26" creationId="{48532E3E-6E52-4618-81CF-61AF91A9EBD2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28" creationId="{51AC4B34-01F3-46A2-A008-7F5DEA1CDE18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0" creationId="{6D2003C5-D077-4834-B55D-4A66D430CF40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1" creationId="{94BFAEFE-8975-4449-AB61-92944DFC4733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3" creationId="{832248D3-EE36-4653-8899-42D44EEABF3C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4" creationId="{9A9C6FB8-B3AE-46B2-9874-D9A559E657ED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5" creationId="{6D764C52-6C08-4E0F-A666-3A346B143DF0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6" creationId="{B4D7A1CE-B9DC-4B47-9D8D-A2602DBE3B87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7" creationId="{F6282092-3FCC-4204-8B1F-F1149A85AF5B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8" creationId="{3663295C-56AE-4140-B5B8-B92696E48575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39" creationId="{A3CC4724-B962-47FC-8192-75FAFEA7B212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0" creationId="{7ABB9319-5FD9-4FAD-B79D-37B4DE59B4C4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1" creationId="{77FBE383-8C70-4977-83BD-96C430A495D3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2" creationId="{E2E8032C-B7C1-4331-9266-D80FE0491F38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3" creationId="{086F1F04-35C2-436F-9660-B61E487DF802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4" creationId="{6110F24C-9539-4F8A-AF25-89B6C6D8B895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5" creationId="{09C3F8E8-8C33-44E5-81D4-E5FCA18A2BD8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6" creationId="{A233FAE4-2249-4E45-AC53-3A19D85C1E7E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7" creationId="{26EA56B1-5001-4F1D-9266-AC184FBD020E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8" creationId="{0A3C0F68-2ED4-4AE5-A45B-34FDD611FC4D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49" creationId="{08E14A73-ADC0-4B95-BE6E-493F51915843}"/>
          </ac:spMkLst>
        </pc:spChg>
        <pc:spChg chg="add del mod">
          <ac:chgData name="Esswein, Robert - 0553 - MITLL" userId="fde44b55-0609-49d6-a102-44aa9ce983ff" providerId="ADAL" clId="{AE411009-E581-48AD-9E8E-11F494F89216}" dt="2024-04-08T14:01:47.293" v="6553"/>
          <ac:spMkLst>
            <pc:docMk/>
            <pc:sldMk cId="1303193497" sldId="263"/>
            <ac:spMk id="151" creationId="{2E75FBCE-AA6F-43DF-8756-BDD03180DB44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52" creationId="{1185FF97-98EA-4306-B4AC-49DC5640A6AE}"/>
          </ac:spMkLst>
        </pc:spChg>
        <pc:spChg chg="add mod">
          <ac:chgData name="Esswein, Robert - 0553 - MITLL" userId="fde44b55-0609-49d6-a102-44aa9ce983ff" providerId="ADAL" clId="{AE411009-E581-48AD-9E8E-11F494F89216}" dt="2024-04-10T18:24:01.395" v="10692" actId="1035"/>
          <ac:spMkLst>
            <pc:docMk/>
            <pc:sldMk cId="1303193497" sldId="263"/>
            <ac:spMk id="153" creationId="{83B42348-331E-4378-B5FA-0EC6A8084014}"/>
          </ac:spMkLst>
        </pc:spChg>
        <pc:spChg chg="mod">
          <ac:chgData name="Esswein, Robert - 0553 - MITLL" userId="fde44b55-0609-49d6-a102-44aa9ce983ff" providerId="ADAL" clId="{AE411009-E581-48AD-9E8E-11F494F89216}" dt="2024-04-10T18:22:04.699" v="10648" actId="14100"/>
          <ac:spMkLst>
            <pc:docMk/>
            <pc:sldMk cId="1303193497" sldId="263"/>
            <ac:spMk id="155" creationId="{D82A4DD0-D5FA-4704-ADD5-AE47976C2299}"/>
          </ac:spMkLst>
        </pc:spChg>
        <pc:spChg chg="mod">
          <ac:chgData name="Esswein, Robert - 0553 - MITLL" userId="fde44b55-0609-49d6-a102-44aa9ce983ff" providerId="ADAL" clId="{AE411009-E581-48AD-9E8E-11F494F89216}" dt="2024-04-08T14:16:34.948" v="7031" actId="20577"/>
          <ac:spMkLst>
            <pc:docMk/>
            <pc:sldMk cId="1303193497" sldId="263"/>
            <ac:spMk id="156" creationId="{988B1C28-8C6C-4880-A449-64778AED06ED}"/>
          </ac:spMkLst>
        </pc:spChg>
        <pc:spChg chg="add mod">
          <ac:chgData name="Esswein, Robert - 0553 - MITLL" userId="fde44b55-0609-49d6-a102-44aa9ce983ff" providerId="ADAL" clId="{AE411009-E581-48AD-9E8E-11F494F89216}" dt="2024-04-10T18:20:08.072" v="10605" actId="14100"/>
          <ac:spMkLst>
            <pc:docMk/>
            <pc:sldMk cId="1303193497" sldId="263"/>
            <ac:spMk id="157" creationId="{30362648-C446-4E12-A779-755066C05166}"/>
          </ac:spMkLst>
        </pc:spChg>
        <pc:spChg chg="add mod">
          <ac:chgData name="Esswein, Robert - 0553 - MITLL" userId="fde44b55-0609-49d6-a102-44aa9ce983ff" providerId="ADAL" clId="{AE411009-E581-48AD-9E8E-11F494F89216}" dt="2024-04-10T18:20:55.504" v="10637" actId="14100"/>
          <ac:spMkLst>
            <pc:docMk/>
            <pc:sldMk cId="1303193497" sldId="263"/>
            <ac:spMk id="158" creationId="{EA63F22E-E04A-4F85-B96C-61A51F4D80D7}"/>
          </ac:spMkLst>
        </pc:spChg>
        <pc:spChg chg="add mod ord">
          <ac:chgData name="Esswein, Robert - 0553 - MITLL" userId="fde44b55-0609-49d6-a102-44aa9ce983ff" providerId="ADAL" clId="{AE411009-E581-48AD-9E8E-11F494F89216}" dt="2024-04-08T14:25:55.061" v="7318" actId="1076"/>
          <ac:spMkLst>
            <pc:docMk/>
            <pc:sldMk cId="1303193497" sldId="263"/>
            <ac:spMk id="159" creationId="{9C6C3147-94A0-4EBB-865B-C53EC35B03F8}"/>
          </ac:spMkLst>
        </pc:spChg>
        <pc:spChg chg="add mod">
          <ac:chgData name="Esswein, Robert - 0553 - MITLL" userId="fde44b55-0609-49d6-a102-44aa9ce983ff" providerId="ADAL" clId="{AE411009-E581-48AD-9E8E-11F494F89216}" dt="2024-04-10T18:21:43.470" v="10646" actId="1076"/>
          <ac:spMkLst>
            <pc:docMk/>
            <pc:sldMk cId="1303193497" sldId="263"/>
            <ac:spMk id="160" creationId="{24E31925-72D8-4D27-8613-F78915F0D425}"/>
          </ac:spMkLst>
        </pc:spChg>
        <pc:spChg chg="mod">
          <ac:chgData name="Esswein, Robert - 0553 - MITLL" userId="fde44b55-0609-49d6-a102-44aa9ce983ff" providerId="ADAL" clId="{AE411009-E581-48AD-9E8E-11F494F89216}" dt="2024-04-10T18:27:24.103" v="10754" actId="14100"/>
          <ac:spMkLst>
            <pc:docMk/>
            <pc:sldMk cId="1303193497" sldId="263"/>
            <ac:spMk id="162" creationId="{24BF0BD1-E38F-4E25-9600-72BB7944AA00}"/>
          </ac:spMkLst>
        </pc:spChg>
        <pc:spChg chg="mod">
          <ac:chgData name="Esswein, Robert - 0553 - MITLL" userId="fde44b55-0609-49d6-a102-44aa9ce983ff" providerId="ADAL" clId="{AE411009-E581-48AD-9E8E-11F494F89216}" dt="2024-04-08T14:32:47.050" v="7615" actId="20577"/>
          <ac:spMkLst>
            <pc:docMk/>
            <pc:sldMk cId="1303193497" sldId="263"/>
            <ac:spMk id="163" creationId="{E9E7CF39-58E3-4DEA-B7E1-325C328770C0}"/>
          </ac:spMkLst>
        </pc:spChg>
        <pc:grpChg chg="add del mod">
          <ac:chgData name="Esswein, Robert - 0553 - MITLL" userId="fde44b55-0609-49d6-a102-44aa9ce983ff" providerId="ADAL" clId="{AE411009-E581-48AD-9E8E-11F494F89216}" dt="2024-03-22T18:14:13.743" v="465" actId="478"/>
          <ac:grpSpMkLst>
            <pc:docMk/>
            <pc:sldMk cId="1303193497" sldId="263"/>
            <ac:grpSpMk id="9" creationId="{7D7DFE09-359F-4850-A56B-8CC525DE6374}"/>
          </ac:grpSpMkLst>
        </pc:grpChg>
        <pc:grpChg chg="add del mod">
          <ac:chgData name="Esswein, Robert - 0553 - MITLL" userId="fde44b55-0609-49d6-a102-44aa9ce983ff" providerId="ADAL" clId="{AE411009-E581-48AD-9E8E-11F494F89216}" dt="2024-03-22T18:14:13.743" v="465" actId="478"/>
          <ac:grpSpMkLst>
            <pc:docMk/>
            <pc:sldMk cId="1303193497" sldId="263"/>
            <ac:grpSpMk id="10" creationId="{3DF0F035-3E5C-4435-8169-D783BBEE8B18}"/>
          </ac:grpSpMkLst>
        </pc:grpChg>
        <pc:grpChg chg="add del mod">
          <ac:chgData name="Esswein, Robert - 0553 - MITLL" userId="fde44b55-0609-49d6-a102-44aa9ce983ff" providerId="ADAL" clId="{AE411009-E581-48AD-9E8E-11F494F89216}" dt="2024-04-09T18:30:27.794" v="9322" actId="1035"/>
          <ac:grpSpMkLst>
            <pc:docMk/>
            <pc:sldMk cId="1303193497" sldId="263"/>
            <ac:grpSpMk id="13" creationId="{CA892A16-6A31-46D8-94BA-FB0EFC46C438}"/>
          </ac:grpSpMkLst>
        </pc:grpChg>
        <pc:grpChg chg="add mod">
          <ac:chgData name="Esswein, Robert - 0553 - MITLL" userId="fde44b55-0609-49d6-a102-44aa9ce983ff" providerId="ADAL" clId="{AE411009-E581-48AD-9E8E-11F494F89216}" dt="2024-04-09T18:30:27.794" v="9322" actId="1035"/>
          <ac:grpSpMkLst>
            <pc:docMk/>
            <pc:sldMk cId="1303193497" sldId="263"/>
            <ac:grpSpMk id="16" creationId="{B007D2D6-8C3E-4B83-AB47-C6551080BD2D}"/>
          </ac:grpSpMkLst>
        </pc:grpChg>
        <pc:grpChg chg="add del mod">
          <ac:chgData name="Esswein, Robert - 0553 - MITLL" userId="fde44b55-0609-49d6-a102-44aa9ce983ff" providerId="ADAL" clId="{AE411009-E581-48AD-9E8E-11F494F89216}" dt="2024-03-22T18:14:37.041" v="512" actId="478"/>
          <ac:grpSpMkLst>
            <pc:docMk/>
            <pc:sldMk cId="1303193497" sldId="263"/>
            <ac:grpSpMk id="19" creationId="{2BF1EADB-E364-4E22-ADEB-32F2D74D31E0}"/>
          </ac:grpSpMkLst>
        </pc:grpChg>
        <pc:grpChg chg="add del mod">
          <ac:chgData name="Esswein, Robert - 0553 - MITLL" userId="fde44b55-0609-49d6-a102-44aa9ce983ff" providerId="ADAL" clId="{AE411009-E581-48AD-9E8E-11F494F89216}" dt="2024-03-22T18:14:37.041" v="512" actId="478"/>
          <ac:grpSpMkLst>
            <pc:docMk/>
            <pc:sldMk cId="1303193497" sldId="263"/>
            <ac:grpSpMk id="22" creationId="{ED7976D2-743F-424C-AB4F-41E07A6828FE}"/>
          </ac:grpSpMkLst>
        </pc:grpChg>
        <pc:grpChg chg="add mod">
          <ac:chgData name="Esswein, Robert - 0553 - MITLL" userId="fde44b55-0609-49d6-a102-44aa9ce983ff" providerId="ADAL" clId="{AE411009-E581-48AD-9E8E-11F494F89216}" dt="2024-04-09T18:37:35.563" v="9386" actId="1035"/>
          <ac:grpSpMkLst>
            <pc:docMk/>
            <pc:sldMk cId="1303193497" sldId="263"/>
            <ac:grpSpMk id="23" creationId="{2990C3B7-FE37-4B42-A87A-790ADFB6EF7F}"/>
          </ac:grpSpMkLst>
        </pc:grpChg>
        <pc:grpChg chg="add mod">
          <ac:chgData name="Esswein, Robert - 0553 - MITLL" userId="fde44b55-0609-49d6-a102-44aa9ce983ff" providerId="ADAL" clId="{AE411009-E581-48AD-9E8E-11F494F89216}" dt="2024-04-09T18:30:27.794" v="9322" actId="1035"/>
          <ac:grpSpMkLst>
            <pc:docMk/>
            <pc:sldMk cId="1303193497" sldId="263"/>
            <ac:grpSpMk id="25" creationId="{CA280921-1ACB-40F2-8414-B36B0E2CA434}"/>
          </ac:grpSpMkLst>
        </pc:grpChg>
        <pc:grpChg chg="add mod">
          <ac:chgData name="Esswein, Robert - 0553 - MITLL" userId="fde44b55-0609-49d6-a102-44aa9ce983ff" providerId="ADAL" clId="{AE411009-E581-48AD-9E8E-11F494F89216}" dt="2024-04-09T18:30:27.794" v="9322" actId="1035"/>
          <ac:grpSpMkLst>
            <pc:docMk/>
            <pc:sldMk cId="1303193497" sldId="263"/>
            <ac:grpSpMk id="28" creationId="{767E7A00-E9A5-4C74-AC8A-DC8DBA825DA4}"/>
          </ac:grpSpMkLst>
        </pc:grpChg>
        <pc:grpChg chg="add mod">
          <ac:chgData name="Esswein, Robert - 0553 - MITLL" userId="fde44b55-0609-49d6-a102-44aa9ce983ff" providerId="ADAL" clId="{AE411009-E581-48AD-9E8E-11F494F89216}" dt="2024-04-09T18:58:20.062" v="9810" actId="1076"/>
          <ac:grpSpMkLst>
            <pc:docMk/>
            <pc:sldMk cId="1303193497" sldId="263"/>
            <ac:grpSpMk id="31" creationId="{C4FE349F-727B-435F-9C15-59D3AA535C50}"/>
          </ac:grpSpMkLst>
        </pc:grpChg>
        <pc:grpChg chg="add mod">
          <ac:chgData name="Esswein, Robert - 0553 - MITLL" userId="fde44b55-0609-49d6-a102-44aa9ce983ff" providerId="ADAL" clId="{AE411009-E581-48AD-9E8E-11F494F89216}" dt="2024-04-10T18:22:15.267" v="10649" actId="1076"/>
          <ac:grpSpMkLst>
            <pc:docMk/>
            <pc:sldMk cId="1303193497" sldId="263"/>
            <ac:grpSpMk id="34" creationId="{BAC6E7B2-6EA4-44BD-A9E3-695BFA038989}"/>
          </ac:grpSpMkLst>
        </pc:grpChg>
        <pc:grpChg chg="add mod">
          <ac:chgData name="Esswein, Robert - 0553 - MITLL" userId="fde44b55-0609-49d6-a102-44aa9ce983ff" providerId="ADAL" clId="{AE411009-E581-48AD-9E8E-11F494F89216}" dt="2024-04-10T18:24:56.546" v="10699" actId="1076"/>
          <ac:grpSpMkLst>
            <pc:docMk/>
            <pc:sldMk cId="1303193497" sldId="263"/>
            <ac:grpSpMk id="37" creationId="{9656E483-6CE2-4BDA-ACCA-0F65E0343918}"/>
          </ac:grpSpMkLst>
        </pc:grpChg>
        <pc:grpChg chg="add mod">
          <ac:chgData name="Esswein, Robert - 0553 - MITLL" userId="fde44b55-0609-49d6-a102-44aa9ce983ff" providerId="ADAL" clId="{AE411009-E581-48AD-9E8E-11F494F89216}" dt="2024-04-09T18:53:01.280" v="9754" actId="1076"/>
          <ac:grpSpMkLst>
            <pc:docMk/>
            <pc:sldMk cId="1303193497" sldId="263"/>
            <ac:grpSpMk id="40" creationId="{19BEE80C-E033-4D7C-89AF-41F7AC35DADD}"/>
          </ac:grpSpMkLst>
        </pc:grpChg>
        <pc:grpChg chg="add del mod">
          <ac:chgData name="Esswein, Robert - 0553 - MITLL" userId="fde44b55-0609-49d6-a102-44aa9ce983ff" providerId="ADAL" clId="{AE411009-E581-48AD-9E8E-11F494F89216}" dt="2024-04-03T14:48:45.964" v="4878"/>
          <ac:grpSpMkLst>
            <pc:docMk/>
            <pc:sldMk cId="1303193497" sldId="263"/>
            <ac:grpSpMk id="58" creationId="{9C208FE4-CB33-4F95-97D3-226D1C9F8FA2}"/>
          </ac:grpSpMkLst>
        </pc:grpChg>
        <pc:grpChg chg="add del mod">
          <ac:chgData name="Esswein, Robert - 0553 - MITLL" userId="fde44b55-0609-49d6-a102-44aa9ce983ff" providerId="ADAL" clId="{AE411009-E581-48AD-9E8E-11F494F89216}" dt="2024-04-03T14:49:13.663" v="4882"/>
          <ac:grpSpMkLst>
            <pc:docMk/>
            <pc:sldMk cId="1303193497" sldId="263"/>
            <ac:grpSpMk id="61" creationId="{368AEAEA-52CB-48BE-8ABD-FFF6F2A84BCB}"/>
          </ac:grpSpMkLst>
        </pc:grpChg>
        <pc:grpChg chg="add del mod">
          <ac:chgData name="Esswein, Robert - 0553 - MITLL" userId="fde44b55-0609-49d6-a102-44aa9ce983ff" providerId="ADAL" clId="{AE411009-E581-48AD-9E8E-11F494F89216}" dt="2024-04-08T13:52:14.126" v="6323" actId="478"/>
          <ac:grpSpMkLst>
            <pc:docMk/>
            <pc:sldMk cId="1303193497" sldId="263"/>
            <ac:grpSpMk id="64" creationId="{A6407E5E-B379-4BFE-A267-D5E912DD371A}"/>
          </ac:grpSpMkLst>
        </pc:grpChg>
        <pc:grpChg chg="add mod">
          <ac:chgData name="Esswein, Robert - 0553 - MITLL" userId="fde44b55-0609-49d6-a102-44aa9ce983ff" providerId="ADAL" clId="{AE411009-E581-48AD-9E8E-11F494F89216}" dt="2024-04-10T18:25:05.562" v="10700" actId="1076"/>
          <ac:grpSpMkLst>
            <pc:docMk/>
            <pc:sldMk cId="1303193497" sldId="263"/>
            <ac:grpSpMk id="87" creationId="{C3A3F80E-9D7A-4767-AB23-8C23E2608D17}"/>
          </ac:grpSpMkLst>
        </pc:grpChg>
        <pc:grpChg chg="add del mod">
          <ac:chgData name="Esswein, Robert - 0553 - MITLL" userId="fde44b55-0609-49d6-a102-44aa9ce983ff" providerId="ADAL" clId="{AE411009-E581-48AD-9E8E-11F494F89216}" dt="2024-04-08T13:43:10.312" v="6035" actId="478"/>
          <ac:grpSpMkLst>
            <pc:docMk/>
            <pc:sldMk cId="1303193497" sldId="263"/>
            <ac:grpSpMk id="112" creationId="{EFDA8710-5DB1-487F-AEC8-A5CA61EF0A84}"/>
          </ac:grpSpMkLst>
        </pc:grpChg>
        <pc:grpChg chg="add mod">
          <ac:chgData name="Esswein, Robert - 0553 - MITLL" userId="fde44b55-0609-49d6-a102-44aa9ce983ff" providerId="ADAL" clId="{AE411009-E581-48AD-9E8E-11F494F89216}" dt="2024-04-09T18:30:27.794" v="9322" actId="1035"/>
          <ac:grpSpMkLst>
            <pc:docMk/>
            <pc:sldMk cId="1303193497" sldId="263"/>
            <ac:grpSpMk id="154" creationId="{04A41AD7-4812-4496-9EA0-A6B9CD86E824}"/>
          </ac:grpSpMkLst>
        </pc:grpChg>
        <pc:grpChg chg="add mod">
          <ac:chgData name="Esswein, Robert - 0553 - MITLL" userId="fde44b55-0609-49d6-a102-44aa9ce983ff" providerId="ADAL" clId="{AE411009-E581-48AD-9E8E-11F494F89216}" dt="2024-04-09T19:04:01.275" v="9909" actId="1076"/>
          <ac:grpSpMkLst>
            <pc:docMk/>
            <pc:sldMk cId="1303193497" sldId="263"/>
            <ac:grpSpMk id="161" creationId="{9378FA12-CD00-4EFA-98E5-E65A5FBBC392}"/>
          </ac:grpSpMkLst>
        </pc:grpChg>
        <pc:graphicFrameChg chg="add del mod modGraphic">
          <ac:chgData name="Esswein, Robert - 0553 - MITLL" userId="fde44b55-0609-49d6-a102-44aa9ce983ff" providerId="ADAL" clId="{AE411009-E581-48AD-9E8E-11F494F89216}" dt="2024-04-08T13:47:36.378" v="6224" actId="478"/>
          <ac:graphicFrameMkLst>
            <pc:docMk/>
            <pc:sldMk cId="1303193497" sldId="263"/>
            <ac:graphicFrameMk id="48" creationId="{69C6CFFF-6AE1-4A90-8546-8D0D389916CC}"/>
          </ac:graphicFrameMkLst>
        </pc:graphicFrameChg>
        <pc:graphicFrameChg chg="add del mod modGraphic">
          <ac:chgData name="Esswein, Robert - 0553 - MITLL" userId="fde44b55-0609-49d6-a102-44aa9ce983ff" providerId="ADAL" clId="{AE411009-E581-48AD-9E8E-11F494F89216}" dt="2024-04-03T14:37:54.800" v="4537" actId="478"/>
          <ac:graphicFrameMkLst>
            <pc:docMk/>
            <pc:sldMk cId="1303193497" sldId="263"/>
            <ac:graphicFrameMk id="49" creationId="{EF3F1F58-68AE-4462-8723-5AEB4D020191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10T18:27:56.968" v="10784" actId="1036"/>
          <ac:graphicFrameMkLst>
            <pc:docMk/>
            <pc:sldMk cId="1303193497" sldId="263"/>
            <ac:graphicFrameMk id="52" creationId="{91BF812F-11A0-4E79-B9C0-93F71EDE68F4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54" creationId="{8488B04F-FE75-4F6E-A8B2-958E6C9693AA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57" creationId="{EFF98834-AC86-44E8-9235-17568AD9D49D}"/>
          </ac:graphicFrameMkLst>
        </pc:graphicFrameChg>
        <pc:graphicFrameChg chg="add mod ord modGraphic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67" creationId="{9C63126E-DFC1-42C4-AC6E-43C74D0BE0BA}"/>
          </ac:graphicFrameMkLst>
        </pc:graphicFrameChg>
        <pc:graphicFrameChg chg="add mod ord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68" creationId="{FFF077A0-D241-4EF2-920B-630A24CBBF9B}"/>
          </ac:graphicFrameMkLst>
        </pc:graphicFrameChg>
        <pc:graphicFrameChg chg="add mod ord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69" creationId="{B8BDC98E-C1C1-4B68-AC84-C664A8E73840}"/>
          </ac:graphicFrameMkLst>
        </pc:graphicFrameChg>
        <pc:graphicFrameChg chg="add mod ord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70" creationId="{C9EE1968-CD68-4A47-91C4-AC8EE1A8D6A6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84" creationId="{484D91E1-7901-48AC-9745-1E98BF1C262E}"/>
          </ac:graphicFrameMkLst>
        </pc:graphicFrameChg>
        <pc:graphicFrameChg chg="add del mod">
          <ac:chgData name="Esswein, Robert - 0553 - MITLL" userId="fde44b55-0609-49d6-a102-44aa9ce983ff" providerId="ADAL" clId="{AE411009-E581-48AD-9E8E-11F494F89216}" dt="2024-04-09T18:59:31.827" v="9859"/>
          <ac:graphicFrameMkLst>
            <pc:docMk/>
            <pc:sldMk cId="1303193497" sldId="263"/>
            <ac:graphicFrameMk id="90" creationId="{C2588122-09A3-4F24-9F54-0D63213CE34A}"/>
          </ac:graphicFrameMkLst>
        </pc:graphicFrameChg>
        <pc:graphicFrameChg chg="add del mod modGraphic">
          <ac:chgData name="Esswein, Robert - 0553 - MITLL" userId="fde44b55-0609-49d6-a102-44aa9ce983ff" providerId="ADAL" clId="{AE411009-E581-48AD-9E8E-11F494F89216}" dt="2024-04-09T18:30:27.794" v="9322" actId="1035"/>
          <ac:graphicFrameMkLst>
            <pc:docMk/>
            <pc:sldMk cId="1303193497" sldId="263"/>
            <ac:graphicFrameMk id="94" creationId="{3122492C-ABDA-424D-A1DD-98605A824440}"/>
          </ac:graphicFrameMkLst>
        </pc:graphicFrameChg>
        <pc:graphicFrameChg chg="add mod">
          <ac:chgData name="Esswein, Robert - 0553 - MITLL" userId="fde44b55-0609-49d6-a102-44aa9ce983ff" providerId="ADAL" clId="{AE411009-E581-48AD-9E8E-11F494F89216}" dt="2024-04-03T15:23:57.439" v="5408"/>
          <ac:graphicFrameMkLst>
            <pc:docMk/>
            <pc:sldMk cId="1303193497" sldId="263"/>
            <ac:graphicFrameMk id="99" creationId="{73614677-B643-404D-AC2B-C3E8D9532DC5}"/>
          </ac:graphicFrameMkLst>
        </pc:graphicFrameChg>
        <pc:graphicFrameChg chg="add mod">
          <ac:chgData name="Esswein, Robert - 0553 - MITLL" userId="fde44b55-0609-49d6-a102-44aa9ce983ff" providerId="ADAL" clId="{AE411009-E581-48AD-9E8E-11F494F89216}" dt="2024-04-03T15:24:06.832" v="5419"/>
          <ac:graphicFrameMkLst>
            <pc:docMk/>
            <pc:sldMk cId="1303193497" sldId="263"/>
            <ac:graphicFrameMk id="100" creationId="{73614677-B643-404D-AC2B-C3E8D9532DC5}"/>
          </ac:graphicFrameMkLst>
        </pc:graphicFrameChg>
        <pc:graphicFrameChg chg="add mod">
          <ac:chgData name="Esswein, Robert - 0553 - MITLL" userId="fde44b55-0609-49d6-a102-44aa9ce983ff" providerId="ADAL" clId="{AE411009-E581-48AD-9E8E-11F494F89216}" dt="2024-04-09T19:04:28.310" v="9914" actId="1036"/>
          <ac:graphicFrameMkLst>
            <pc:docMk/>
            <pc:sldMk cId="1303193497" sldId="263"/>
            <ac:graphicFrameMk id="102" creationId="{73614677-B643-404D-AC2B-C3E8D9532DC5}"/>
          </ac:graphicFrameMkLst>
        </pc:graphicFrameChg>
        <pc:picChg chg="add del mod">
          <ac:chgData name="Esswein, Robert - 0553 - MITLL" userId="fde44b55-0609-49d6-a102-44aa9ce983ff" providerId="ADAL" clId="{AE411009-E581-48AD-9E8E-11F494F89216}" dt="2024-04-03T14:13:29.914" v="4238" actId="931"/>
          <ac:picMkLst>
            <pc:docMk/>
            <pc:sldMk cId="1303193497" sldId="263"/>
            <ac:picMk id="5" creationId="{B37C1348-48B1-46A2-A8A1-59DB58F602B5}"/>
          </ac:picMkLst>
        </pc:picChg>
        <pc:picChg chg="add mod">
          <ac:chgData name="Esswein, Robert - 0553 - MITLL" userId="fde44b55-0609-49d6-a102-44aa9ce983ff" providerId="ADAL" clId="{AE411009-E581-48AD-9E8E-11F494F89216}" dt="2024-04-09T18:37:35.563" v="9386" actId="1035"/>
          <ac:picMkLst>
            <pc:docMk/>
            <pc:sldMk cId="1303193497" sldId="263"/>
            <ac:picMk id="8" creationId="{B34BD526-E85E-41CE-B52F-5458AA66FCD2}"/>
          </ac:picMkLst>
        </pc:picChg>
        <pc:picChg chg="add mod">
          <ac:chgData name="Esswein, Robert - 0553 - MITLL" userId="fde44b55-0609-49d6-a102-44aa9ce983ff" providerId="ADAL" clId="{AE411009-E581-48AD-9E8E-11F494F89216}" dt="2024-04-03T14:27:12.708" v="4359" actId="164"/>
          <ac:picMkLst>
            <pc:docMk/>
            <pc:sldMk cId="1303193497" sldId="263"/>
            <ac:picMk id="10" creationId="{3125A1FD-7711-499D-BE71-1D31A6B85EB9}"/>
          </ac:picMkLst>
        </pc:picChg>
        <pc:picChg chg="add mod ord">
          <ac:chgData name="Esswein, Robert - 0553 - MITLL" userId="fde44b55-0609-49d6-a102-44aa9ce983ff" providerId="ADAL" clId="{AE411009-E581-48AD-9E8E-11F494F89216}" dt="2024-04-03T14:27:12.708" v="4359" actId="164"/>
          <ac:picMkLst>
            <pc:docMk/>
            <pc:sldMk cId="1303193497" sldId="263"/>
            <ac:picMk id="12" creationId="{9331B600-3B5A-4EB9-AF78-DE6109326664}"/>
          </ac:picMkLst>
        </pc:picChg>
        <pc:picChg chg="add mod">
          <ac:chgData name="Esswein, Robert - 0553 - MITLL" userId="fde44b55-0609-49d6-a102-44aa9ce983ff" providerId="ADAL" clId="{AE411009-E581-48AD-9E8E-11F494F89216}" dt="2024-04-09T18:37:35.563" v="9386" actId="1035"/>
          <ac:picMkLst>
            <pc:docMk/>
            <pc:sldMk cId="1303193497" sldId="263"/>
            <ac:picMk id="22" creationId="{4FFD1C8A-239D-4314-9BA5-FB8D0593AC2B}"/>
          </ac:picMkLst>
        </pc:picChg>
        <pc:picChg chg="add del mod">
          <ac:chgData name="Esswein, Robert - 0553 - MITLL" userId="fde44b55-0609-49d6-a102-44aa9ce983ff" providerId="ADAL" clId="{AE411009-E581-48AD-9E8E-11F494F89216}" dt="2024-04-08T13:53:57.539" v="6334" actId="478"/>
          <ac:picMkLst>
            <pc:docMk/>
            <pc:sldMk cId="1303193497" sldId="263"/>
            <ac:picMk id="41" creationId="{1DA05C23-6097-4121-BD97-E7C9E729982E}"/>
          </ac:picMkLst>
        </pc:picChg>
        <pc:picChg chg="add del mod">
          <ac:chgData name="Esswein, Robert - 0553 - MITLL" userId="fde44b55-0609-49d6-a102-44aa9ce983ff" providerId="ADAL" clId="{AE411009-E581-48AD-9E8E-11F494F89216}" dt="2024-04-08T13:54:00.044" v="6335" actId="478"/>
          <ac:picMkLst>
            <pc:docMk/>
            <pc:sldMk cId="1303193497" sldId="263"/>
            <ac:picMk id="43" creationId="{EEBDDFD0-8961-402D-A956-42313D308A60}"/>
          </ac:picMkLst>
        </pc:picChg>
        <pc:picChg chg="add del mod">
          <ac:chgData name="Esswein, Robert - 0553 - MITLL" userId="fde44b55-0609-49d6-a102-44aa9ce983ff" providerId="ADAL" clId="{AE411009-E581-48AD-9E8E-11F494F89216}" dt="2024-04-08T13:54:00.044" v="6335" actId="478"/>
          <ac:picMkLst>
            <pc:docMk/>
            <pc:sldMk cId="1303193497" sldId="263"/>
            <ac:picMk id="46" creationId="{6A8D3BD0-46C9-4619-9056-BE55CBE7B98B}"/>
          </ac:picMkLst>
        </pc:picChg>
        <pc:picChg chg="add del mod">
          <ac:chgData name="Esswein, Robert - 0553 - MITLL" userId="fde44b55-0609-49d6-a102-44aa9ce983ff" providerId="ADAL" clId="{AE411009-E581-48AD-9E8E-11F494F89216}" dt="2024-04-08T14:04:11.045" v="6661" actId="478"/>
          <ac:picMkLst>
            <pc:docMk/>
            <pc:sldMk cId="1303193497" sldId="263"/>
            <ac:picMk id="71" creationId="{8D99C814-E833-4E49-84C6-D971FB8E482E}"/>
          </ac:picMkLst>
        </pc:picChg>
        <pc:picChg chg="add del mod">
          <ac:chgData name="Esswein, Robert - 0553 - MITLL" userId="fde44b55-0609-49d6-a102-44aa9ce983ff" providerId="ADAL" clId="{AE411009-E581-48AD-9E8E-11F494F89216}" dt="2024-04-08T14:04:11.045" v="6661" actId="478"/>
          <ac:picMkLst>
            <pc:docMk/>
            <pc:sldMk cId="1303193497" sldId="263"/>
            <ac:picMk id="75" creationId="{31C945BA-6D09-4F43-807E-9C34870C18AF}"/>
          </ac:picMkLst>
        </pc:picChg>
        <pc:picChg chg="add del mod">
          <ac:chgData name="Esswein, Robert - 0553 - MITLL" userId="fde44b55-0609-49d6-a102-44aa9ce983ff" providerId="ADAL" clId="{AE411009-E581-48AD-9E8E-11F494F89216}" dt="2024-04-03T15:06:29.407" v="5334" actId="478"/>
          <ac:picMkLst>
            <pc:docMk/>
            <pc:sldMk cId="1303193497" sldId="263"/>
            <ac:picMk id="94" creationId="{0B1A9A49-31ED-4447-B0DD-7B3A8417951C}"/>
          </ac:picMkLst>
        </pc:picChg>
        <pc:picChg chg="add mod">
          <ac:chgData name="Esswein, Robert - 0553 - MITLL" userId="fde44b55-0609-49d6-a102-44aa9ce983ff" providerId="ADAL" clId="{AE411009-E581-48AD-9E8E-11F494F89216}" dt="2024-04-10T18:24:13.973" v="10694" actId="1076"/>
          <ac:picMkLst>
            <pc:docMk/>
            <pc:sldMk cId="1303193497" sldId="263"/>
            <ac:picMk id="95" creationId="{7C1C639F-7C26-48CD-A395-4E32386D9876}"/>
          </ac:picMkLst>
        </pc:picChg>
        <pc:picChg chg="add del mod">
          <ac:chgData name="Esswein, Robert - 0553 - MITLL" userId="fde44b55-0609-49d6-a102-44aa9ce983ff" providerId="ADAL" clId="{AE411009-E581-48AD-9E8E-11F494F89216}" dt="2024-04-08T14:04:11.045" v="6661" actId="478"/>
          <ac:picMkLst>
            <pc:docMk/>
            <pc:sldMk cId="1303193497" sldId="263"/>
            <ac:picMk id="96" creationId="{9D8F34E6-5B34-425B-9C98-F7ECAD8BA57C}"/>
          </ac:picMkLst>
        </pc:picChg>
        <pc:picChg chg="add del mod">
          <ac:chgData name="Esswein, Robert - 0553 - MITLL" userId="fde44b55-0609-49d6-a102-44aa9ce983ff" providerId="ADAL" clId="{AE411009-E581-48AD-9E8E-11F494F89216}" dt="2024-04-03T15:24:24.069" v="5429"/>
          <ac:picMkLst>
            <pc:docMk/>
            <pc:sldMk cId="1303193497" sldId="263"/>
            <ac:picMk id="98" creationId="{42197BA1-109F-4EB1-B147-B4F4CC142FFC}"/>
          </ac:picMkLst>
        </pc:picChg>
        <pc:picChg chg="add mod">
          <ac:chgData name="Esswein, Robert - 0553 - MITLL" userId="fde44b55-0609-49d6-a102-44aa9ce983ff" providerId="ADAL" clId="{AE411009-E581-48AD-9E8E-11F494F89216}" dt="2024-04-10T18:24:01.395" v="10692" actId="1035"/>
          <ac:picMkLst>
            <pc:docMk/>
            <pc:sldMk cId="1303193497" sldId="263"/>
            <ac:picMk id="100" creationId="{B79824AC-2DB0-4752-84AE-A6270BEC3CB0}"/>
          </ac:picMkLst>
        </pc:picChg>
        <pc:picChg chg="add del mod">
          <ac:chgData name="Esswein, Robert - 0553 - MITLL" userId="fde44b55-0609-49d6-a102-44aa9ce983ff" providerId="ADAL" clId="{AE411009-E581-48AD-9E8E-11F494F89216}" dt="2024-04-03T15:45:47.783" v="5955"/>
          <ac:picMkLst>
            <pc:docMk/>
            <pc:sldMk cId="1303193497" sldId="263"/>
            <ac:picMk id="109" creationId="{1C00CC66-74A8-4360-8238-2ABBE57F5BF1}"/>
          </ac:picMkLst>
        </pc:picChg>
        <pc:picChg chg="add del mod">
          <ac:chgData name="Esswein, Robert - 0553 - MITLL" userId="fde44b55-0609-49d6-a102-44aa9ce983ff" providerId="ADAL" clId="{AE411009-E581-48AD-9E8E-11F494F89216}" dt="2024-04-08T13:43:08.590" v="6034" actId="478"/>
          <ac:picMkLst>
            <pc:docMk/>
            <pc:sldMk cId="1303193497" sldId="263"/>
            <ac:picMk id="110" creationId="{63B62F60-4540-4AFC-99D5-E2885023A29D}"/>
          </ac:picMkLst>
        </pc:picChg>
        <pc:picChg chg="add del mod">
          <ac:chgData name="Esswein, Robert - 0553 - MITLL" userId="fde44b55-0609-49d6-a102-44aa9ce983ff" providerId="ADAL" clId="{AE411009-E581-48AD-9E8E-11F494F89216}" dt="2024-04-03T15:46:46.075" v="5965" actId="21"/>
          <ac:picMkLst>
            <pc:docMk/>
            <pc:sldMk cId="1303193497" sldId="263"/>
            <ac:picMk id="111" creationId="{916B9F5F-48B5-489A-9048-F3D0F144D308}"/>
          </ac:picMkLst>
        </pc:picChg>
        <pc:picChg chg="add mod">
          <ac:chgData name="Esswein, Robert - 0553 - MITLL" userId="fde44b55-0609-49d6-a102-44aa9ce983ff" providerId="ADAL" clId="{AE411009-E581-48AD-9E8E-11F494F89216}" dt="2024-04-10T18:24:01.395" v="10692" actId="1035"/>
          <ac:picMkLst>
            <pc:docMk/>
            <pc:sldMk cId="1303193497" sldId="263"/>
            <ac:picMk id="127" creationId="{9F5676A4-CBB2-47A7-B950-F8BE34F7D456}"/>
          </ac:picMkLst>
        </pc:picChg>
        <pc:picChg chg="add del mod">
          <ac:chgData name="Esswein, Robert - 0553 - MITLL" userId="fde44b55-0609-49d6-a102-44aa9ce983ff" providerId="ADAL" clId="{AE411009-E581-48AD-9E8E-11F494F89216}" dt="2024-04-08T14:01:47.293" v="6553"/>
          <ac:picMkLst>
            <pc:docMk/>
            <pc:sldMk cId="1303193497" sldId="263"/>
            <ac:picMk id="129" creationId="{F5D2553D-0868-42A6-B8D4-B5B5881A7EF9}"/>
          </ac:picMkLst>
        </pc:picChg>
        <pc:picChg chg="add del mod">
          <ac:chgData name="Esswein, Robert - 0553 - MITLL" userId="fde44b55-0609-49d6-a102-44aa9ce983ff" providerId="ADAL" clId="{AE411009-E581-48AD-9E8E-11F494F89216}" dt="2024-04-08T14:01:47.293" v="6553"/>
          <ac:picMkLst>
            <pc:docMk/>
            <pc:sldMk cId="1303193497" sldId="263"/>
            <ac:picMk id="132" creationId="{DB694ACC-B990-46AF-98C0-B4AF17DBF637}"/>
          </ac:picMkLst>
        </pc:picChg>
        <pc:picChg chg="add del mod">
          <ac:chgData name="Esswein, Robert - 0553 - MITLL" userId="fde44b55-0609-49d6-a102-44aa9ce983ff" providerId="ADAL" clId="{AE411009-E581-48AD-9E8E-11F494F89216}" dt="2024-04-08T14:01:47.293" v="6553"/>
          <ac:picMkLst>
            <pc:docMk/>
            <pc:sldMk cId="1303193497" sldId="263"/>
            <ac:picMk id="150" creationId="{8CBA76C0-A72C-4DF1-9F1C-E91A6A13F734}"/>
          </ac:picMkLst>
        </pc:picChg>
        <pc:picChg chg="add del mod">
          <ac:chgData name="Esswein, Robert - 0553 - MITLL" userId="fde44b55-0609-49d6-a102-44aa9ce983ff" providerId="ADAL" clId="{AE411009-E581-48AD-9E8E-11F494F89216}" dt="2024-04-08T13:44:38.238" v="6068" actId="478"/>
          <ac:picMkLst>
            <pc:docMk/>
            <pc:sldMk cId="1303193497" sldId="263"/>
            <ac:picMk id="1026" creationId="{6E459F74-0C8C-4A5B-9EE4-EBF50EBF8E7F}"/>
          </ac:picMkLst>
        </pc:picChg>
        <pc:cxnChg chg="add del mod">
          <ac:chgData name="Esswein, Robert - 0553 - MITLL" userId="fde44b55-0609-49d6-a102-44aa9ce983ff" providerId="ADAL" clId="{AE411009-E581-48AD-9E8E-11F494F89216}" dt="2024-04-08T14:30:39.175" v="7580" actId="11529"/>
          <ac:cxnSpMkLst>
            <pc:docMk/>
            <pc:sldMk cId="1303193497" sldId="263"/>
            <ac:cxnSpMk id="45" creationId="{A177A720-28D2-4B68-95BC-686FE68B606C}"/>
          </ac:cxnSpMkLst>
        </pc:cxnChg>
        <pc:cxnChg chg="add mod">
          <ac:chgData name="Esswein, Robert - 0553 - MITLL" userId="fde44b55-0609-49d6-a102-44aa9ce983ff" providerId="ADAL" clId="{AE411009-E581-48AD-9E8E-11F494F89216}" dt="2024-04-10T18:30:52.706" v="10786" actId="14100"/>
          <ac:cxnSpMkLst>
            <pc:docMk/>
            <pc:sldMk cId="1303193497" sldId="263"/>
            <ac:cxnSpMk id="49" creationId="{4243BAE3-E6E7-4E87-A543-2E2DCD1BCFCC}"/>
          </ac:cxnSpMkLst>
        </pc:cxnChg>
      </pc:sldChg>
      <pc:sldChg chg="del">
        <pc:chgData name="Esswein, Robert - 0553 - MITLL" userId="fde44b55-0609-49d6-a102-44aa9ce983ff" providerId="ADAL" clId="{AE411009-E581-48AD-9E8E-11F494F89216}" dt="2024-03-22T17:31:30.348" v="5" actId="47"/>
        <pc:sldMkLst>
          <pc:docMk/>
          <pc:sldMk cId="587388326" sldId="264"/>
        </pc:sldMkLst>
      </pc:sldChg>
      <pc:sldChg chg="addSp delSp modSp new del mod">
        <pc:chgData name="Esswein, Robert - 0553 - MITLL" userId="fde44b55-0609-49d6-a102-44aa9ce983ff" providerId="ADAL" clId="{AE411009-E581-48AD-9E8E-11F494F89216}" dt="2024-04-08T13:53:30.579" v="6333" actId="47"/>
        <pc:sldMkLst>
          <pc:docMk/>
          <pc:sldMk cId="2554862019" sldId="264"/>
        </pc:sldMkLst>
        <pc:spChg chg="add del">
          <ac:chgData name="Esswein, Robert - 0553 - MITLL" userId="fde44b55-0609-49d6-a102-44aa9ce983ff" providerId="ADAL" clId="{AE411009-E581-48AD-9E8E-11F494F89216}" dt="2024-04-08T13:46:17.755" v="6217" actId="22"/>
          <ac:spMkLst>
            <pc:docMk/>
            <pc:sldMk cId="2554862019" sldId="264"/>
            <ac:spMk id="4" creationId="{CF75A7AC-4F61-451D-88CF-EF2BF783E8DD}"/>
          </ac:spMkLst>
        </pc:spChg>
        <pc:graphicFrameChg chg="add mod modGraphic">
          <ac:chgData name="Esswein, Robert - 0553 - MITLL" userId="fde44b55-0609-49d6-a102-44aa9ce983ff" providerId="ADAL" clId="{AE411009-E581-48AD-9E8E-11F494F89216}" dt="2024-04-08T13:47:23.016" v="6223" actId="207"/>
          <ac:graphicFrameMkLst>
            <pc:docMk/>
            <pc:sldMk cId="2554862019" sldId="264"/>
            <ac:graphicFrameMk id="5" creationId="{7D75CB51-D984-48CE-884B-EF2A59AAA7D0}"/>
          </ac:graphicFrameMkLst>
        </pc:graphicFrameChg>
      </pc:sldChg>
      <pc:sldChg chg="addSp delSp modSp new del mod">
        <pc:chgData name="Esswein, Robert - 0553 - MITLL" userId="fde44b55-0609-49d6-a102-44aa9ce983ff" providerId="ADAL" clId="{AE411009-E581-48AD-9E8E-11F494F89216}" dt="2024-04-03T15:38:16.087" v="5754" actId="47"/>
        <pc:sldMkLst>
          <pc:docMk/>
          <pc:sldMk cId="2766732186" sldId="264"/>
        </pc:sldMkLst>
        <pc:spChg chg="add del mod">
          <ac:chgData name="Esswein, Robert - 0553 - MITLL" userId="fde44b55-0609-49d6-a102-44aa9ce983ff" providerId="ADAL" clId="{AE411009-E581-48AD-9E8E-11F494F89216}" dt="2024-04-03T14:21:33.254" v="4248" actId="478"/>
          <ac:spMkLst>
            <pc:docMk/>
            <pc:sldMk cId="2766732186" sldId="264"/>
            <ac:spMk id="3" creationId="{85F666A7-8F2F-4506-998A-9C3F13B657C5}"/>
          </ac:spMkLst>
        </pc:spChg>
        <pc:spChg chg="add del">
          <ac:chgData name="Esswein, Robert - 0553 - MITLL" userId="fde44b55-0609-49d6-a102-44aa9ce983ff" providerId="ADAL" clId="{AE411009-E581-48AD-9E8E-11F494F89216}" dt="2024-04-03T14:21:42.935" v="4250"/>
          <ac:spMkLst>
            <pc:docMk/>
            <pc:sldMk cId="2766732186" sldId="264"/>
            <ac:spMk id="4" creationId="{EAAE2AD0-D0A1-4665-8A1C-1DCD94B1EC02}"/>
          </ac:spMkLst>
        </pc:spChg>
        <pc:spChg chg="add del">
          <ac:chgData name="Esswein, Robert - 0553 - MITLL" userId="fde44b55-0609-49d6-a102-44aa9ce983ff" providerId="ADAL" clId="{AE411009-E581-48AD-9E8E-11F494F89216}" dt="2024-04-03T14:21:49.325" v="4256"/>
          <ac:spMkLst>
            <pc:docMk/>
            <pc:sldMk cId="2766732186" sldId="264"/>
            <ac:spMk id="5" creationId="{7665AD85-660B-4FC7-99AD-C3874C2B87F6}"/>
          </ac:spMkLst>
        </pc:spChg>
        <pc:spChg chg="add del mod">
          <ac:chgData name="Esswein, Robert - 0553 - MITLL" userId="fde44b55-0609-49d6-a102-44aa9ce983ff" providerId="ADAL" clId="{AE411009-E581-48AD-9E8E-11F494F89216}" dt="2024-04-03T14:36:17.383" v="4512" actId="478"/>
          <ac:spMkLst>
            <pc:docMk/>
            <pc:sldMk cId="2766732186" sldId="264"/>
            <ac:spMk id="8" creationId="{713765B0-6E9E-4B02-95A9-2FAF3C04E42C}"/>
          </ac:spMkLst>
        </pc:spChg>
        <pc:spChg chg="mod topLvl">
          <ac:chgData name="Esswein, Robert - 0553 - MITLL" userId="fde44b55-0609-49d6-a102-44aa9ce983ff" providerId="ADAL" clId="{AE411009-E581-48AD-9E8E-11F494F89216}" dt="2024-04-03T14:49:52.195" v="4884" actId="338"/>
          <ac:spMkLst>
            <pc:docMk/>
            <pc:sldMk cId="2766732186" sldId="264"/>
            <ac:spMk id="10" creationId="{55B72F66-4A12-44C7-BDD5-AE18951AB881}"/>
          </ac:spMkLst>
        </pc:spChg>
        <pc:spChg chg="mod topLvl">
          <ac:chgData name="Esswein, Robert - 0553 - MITLL" userId="fde44b55-0609-49d6-a102-44aa9ce983ff" providerId="ADAL" clId="{AE411009-E581-48AD-9E8E-11F494F89216}" dt="2024-04-03T14:49:52.195" v="4884" actId="338"/>
          <ac:spMkLst>
            <pc:docMk/>
            <pc:sldMk cId="2766732186" sldId="264"/>
            <ac:spMk id="11" creationId="{A5D3A12E-AA13-47CD-BBED-60C0470B1FA3}"/>
          </ac:spMkLst>
        </pc:spChg>
        <pc:grpChg chg="add del mod">
          <ac:chgData name="Esswein, Robert - 0553 - MITLL" userId="fde44b55-0609-49d6-a102-44aa9ce983ff" providerId="ADAL" clId="{AE411009-E581-48AD-9E8E-11F494F89216}" dt="2024-04-03T14:48:58.930" v="4879" actId="165"/>
          <ac:grpSpMkLst>
            <pc:docMk/>
            <pc:sldMk cId="2766732186" sldId="264"/>
            <ac:grpSpMk id="9" creationId="{82C19D46-09AC-4908-9A0D-3FEF24D63CA1}"/>
          </ac:grpSpMkLst>
        </pc:grpChg>
        <pc:grpChg chg="add del mod">
          <ac:chgData name="Esswein, Robert - 0553 - MITLL" userId="fde44b55-0609-49d6-a102-44aa9ce983ff" providerId="ADAL" clId="{AE411009-E581-48AD-9E8E-11F494F89216}" dt="2024-04-03T14:49:23.150" v="4883" actId="165"/>
          <ac:grpSpMkLst>
            <pc:docMk/>
            <pc:sldMk cId="2766732186" sldId="264"/>
            <ac:grpSpMk id="20" creationId="{E236E00E-B365-45B2-90E1-EA49421C1C86}"/>
          </ac:grpSpMkLst>
        </pc:grpChg>
        <pc:grpChg chg="add mod">
          <ac:chgData name="Esswein, Robert - 0553 - MITLL" userId="fde44b55-0609-49d6-a102-44aa9ce983ff" providerId="ADAL" clId="{AE411009-E581-48AD-9E8E-11F494F89216}" dt="2024-04-03T14:49:52.195" v="4884" actId="338"/>
          <ac:grpSpMkLst>
            <pc:docMk/>
            <pc:sldMk cId="2766732186" sldId="264"/>
            <ac:grpSpMk id="21" creationId="{92A62720-27F7-415B-8DF8-07CF801D4966}"/>
          </ac:grpSpMkLst>
        </pc:grpChg>
        <pc:graphicFrameChg chg="add del mod modGraphic">
          <ac:chgData name="Esswein, Robert - 0553 - MITLL" userId="fde44b55-0609-49d6-a102-44aa9ce983ff" providerId="ADAL" clId="{AE411009-E581-48AD-9E8E-11F494F89216}" dt="2024-04-03T14:41:19.820" v="4696" actId="478"/>
          <ac:graphicFrameMkLst>
            <pc:docMk/>
            <pc:sldMk cId="2766732186" sldId="264"/>
            <ac:graphicFrameMk id="7" creationId="{92082DE3-ACCD-4848-B809-318B9D098886}"/>
          </ac:graphicFrameMkLst>
        </pc:graphicFrameChg>
        <pc:graphicFrameChg chg="add del mod modGraphic">
          <ac:chgData name="Esswein, Robert - 0553 - MITLL" userId="fde44b55-0609-49d6-a102-44aa9ce983ff" providerId="ADAL" clId="{AE411009-E581-48AD-9E8E-11F494F89216}" dt="2024-04-03T14:38:00.421" v="4538" actId="478"/>
          <ac:graphicFrameMkLst>
            <pc:docMk/>
            <pc:sldMk cId="2766732186" sldId="264"/>
            <ac:graphicFrameMk id="12" creationId="{177EF51E-AAC7-460B-A11C-97FB4C0B0332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3T14:39:55.679" v="4602" actId="1076"/>
          <ac:graphicFrameMkLst>
            <pc:docMk/>
            <pc:sldMk cId="2766732186" sldId="264"/>
            <ac:graphicFrameMk id="13" creationId="{D5E9B1BE-2033-4082-B8D8-40926F4FAB9E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3T14:40:55.671" v="4693" actId="207"/>
          <ac:graphicFrameMkLst>
            <pc:docMk/>
            <pc:sldMk cId="2766732186" sldId="264"/>
            <ac:graphicFrameMk id="14" creationId="{FC5D3ACC-3CBC-414A-8360-0D39C1CCB1AD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3T14:41:04.217" v="4694" actId="207"/>
          <ac:graphicFrameMkLst>
            <pc:docMk/>
            <pc:sldMk cId="2766732186" sldId="264"/>
            <ac:graphicFrameMk id="15" creationId="{A0B2AC00-5267-432D-ACBD-4A49B2300D62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3T14:41:07.775" v="4695" actId="207"/>
          <ac:graphicFrameMkLst>
            <pc:docMk/>
            <pc:sldMk cId="2766732186" sldId="264"/>
            <ac:graphicFrameMk id="16" creationId="{36156683-DA01-4ACF-8D03-01941044D596}"/>
          </ac:graphicFrameMkLst>
        </pc:graphicFrameChg>
        <pc:graphicFrameChg chg="add del mod modGraphic">
          <ac:chgData name="Esswein, Robert - 0553 - MITLL" userId="fde44b55-0609-49d6-a102-44aa9ce983ff" providerId="ADAL" clId="{AE411009-E581-48AD-9E8E-11F494F89216}" dt="2024-04-03T14:46:28.762" v="4839" actId="478"/>
          <ac:graphicFrameMkLst>
            <pc:docMk/>
            <pc:sldMk cId="2766732186" sldId="264"/>
            <ac:graphicFrameMk id="17" creationId="{CD0AA8A7-DFB3-40AD-A8B6-5112742093C5}"/>
          </ac:graphicFrameMkLst>
        </pc:graphicFrameChg>
        <pc:graphicFrameChg chg="add del mod">
          <ac:chgData name="Esswein, Robert - 0553 - MITLL" userId="fde44b55-0609-49d6-a102-44aa9ce983ff" providerId="ADAL" clId="{AE411009-E581-48AD-9E8E-11F494F89216}" dt="2024-04-03T14:43:24.021" v="4734"/>
          <ac:graphicFrameMkLst>
            <pc:docMk/>
            <pc:sldMk cId="2766732186" sldId="264"/>
            <ac:graphicFrameMk id="18" creationId="{5C904A8C-CB48-495B-ABDB-F70BCE5B5839}"/>
          </ac:graphicFrameMkLst>
        </pc:graphicFrameChg>
        <pc:graphicFrameChg chg="add mod modGraphic">
          <ac:chgData name="Esswein, Robert - 0553 - MITLL" userId="fde44b55-0609-49d6-a102-44aa9ce983ff" providerId="ADAL" clId="{AE411009-E581-48AD-9E8E-11F494F89216}" dt="2024-04-03T14:47:18.706" v="4846" actId="207"/>
          <ac:graphicFrameMkLst>
            <pc:docMk/>
            <pc:sldMk cId="2766732186" sldId="264"/>
            <ac:graphicFrameMk id="19" creationId="{A220B574-18F1-4093-A1A0-CC909ED0DD47}"/>
          </ac:graphicFrameMkLst>
        </pc:graphicFrameChg>
        <pc:picChg chg="add del mod">
          <ac:chgData name="Esswein, Robert - 0553 - MITLL" userId="fde44b55-0609-49d6-a102-44aa9ce983ff" providerId="ADAL" clId="{AE411009-E581-48AD-9E8E-11F494F89216}" dt="2024-04-03T14:32:39.493" v="4448" actId="478"/>
          <ac:picMkLst>
            <pc:docMk/>
            <pc:sldMk cId="2766732186" sldId="264"/>
            <ac:picMk id="6" creationId="{D69EBA58-50F7-413C-8364-056CFCEE8FE3}"/>
          </ac:picMkLst>
        </pc:picChg>
      </pc:sldChg>
      <pc:sldChg chg="addSp delSp modSp new del mod">
        <pc:chgData name="Esswein, Robert - 0553 - MITLL" userId="fde44b55-0609-49d6-a102-44aa9ce983ff" providerId="ADAL" clId="{AE411009-E581-48AD-9E8E-11F494F89216}" dt="2024-04-03T15:51:46.399" v="6000" actId="47"/>
        <pc:sldMkLst>
          <pc:docMk/>
          <pc:sldMk cId="3035961792" sldId="264"/>
        </pc:sldMkLst>
        <pc:spChg chg="add del">
          <ac:chgData name="Esswein, Robert - 0553 - MITLL" userId="fde44b55-0609-49d6-a102-44aa9ce983ff" providerId="ADAL" clId="{AE411009-E581-48AD-9E8E-11F494F89216}" dt="2024-04-03T15:45:06.166" v="5943"/>
          <ac:spMkLst>
            <pc:docMk/>
            <pc:sldMk cId="3035961792" sldId="264"/>
            <ac:spMk id="3" creationId="{8183E23B-486B-4970-856F-3DBB0B0E3D90}"/>
          </ac:spMkLst>
        </pc:spChg>
        <pc:spChg chg="mod ord">
          <ac:chgData name="Esswein, Robert - 0553 - MITLL" userId="fde44b55-0609-49d6-a102-44aa9ce983ff" providerId="ADAL" clId="{AE411009-E581-48AD-9E8E-11F494F89216}" dt="2024-04-03T15:48:06.156" v="5984" actId="166"/>
          <ac:spMkLst>
            <pc:docMk/>
            <pc:sldMk cId="3035961792" sldId="264"/>
            <ac:spMk id="9" creationId="{853CD6E1-FA29-408D-BEA1-E124E8DBDCBD}"/>
          </ac:spMkLst>
        </pc:spChg>
        <pc:spChg chg="del mod">
          <ac:chgData name="Esswein, Robert - 0553 - MITLL" userId="fde44b55-0609-49d6-a102-44aa9ce983ff" providerId="ADAL" clId="{AE411009-E581-48AD-9E8E-11F494F89216}" dt="2024-04-03T15:47:23.742" v="5973" actId="478"/>
          <ac:spMkLst>
            <pc:docMk/>
            <pc:sldMk cId="3035961792" sldId="264"/>
            <ac:spMk id="10" creationId="{E013DAB1-D79D-48C0-82A1-4F0F2B6AD493}"/>
          </ac:spMkLst>
        </pc:spChg>
        <pc:spChg chg="del mod">
          <ac:chgData name="Esswein, Robert - 0553 - MITLL" userId="fde44b55-0609-49d6-a102-44aa9ce983ff" providerId="ADAL" clId="{AE411009-E581-48AD-9E8E-11F494F89216}" dt="2024-04-03T15:47:27.169" v="5975" actId="478"/>
          <ac:spMkLst>
            <pc:docMk/>
            <pc:sldMk cId="3035961792" sldId="264"/>
            <ac:spMk id="11" creationId="{E1EE9A06-A108-44E1-A0C7-8298314EDF2B}"/>
          </ac:spMkLst>
        </pc:spChg>
        <pc:spChg chg="del mod">
          <ac:chgData name="Esswein, Robert - 0553 - MITLL" userId="fde44b55-0609-49d6-a102-44aa9ce983ff" providerId="ADAL" clId="{AE411009-E581-48AD-9E8E-11F494F89216}" dt="2024-04-03T15:47:25.470" v="5974" actId="478"/>
          <ac:spMkLst>
            <pc:docMk/>
            <pc:sldMk cId="3035961792" sldId="264"/>
            <ac:spMk id="12" creationId="{2BD2CC1A-634C-4C3A-87D5-07DF4D9AE7B1}"/>
          </ac:spMkLst>
        </pc:spChg>
        <pc:spChg chg="del mod">
          <ac:chgData name="Esswein, Robert - 0553 - MITLL" userId="fde44b55-0609-49d6-a102-44aa9ce983ff" providerId="ADAL" clId="{AE411009-E581-48AD-9E8E-11F494F89216}" dt="2024-04-03T15:47:41.617" v="5978" actId="478"/>
          <ac:spMkLst>
            <pc:docMk/>
            <pc:sldMk cId="3035961792" sldId="264"/>
            <ac:spMk id="14" creationId="{A71E135A-E269-40B7-9B98-B2C416880D14}"/>
          </ac:spMkLst>
        </pc:spChg>
        <pc:spChg chg="mod">
          <ac:chgData name="Esswein, Robert - 0553 - MITLL" userId="fde44b55-0609-49d6-a102-44aa9ce983ff" providerId="ADAL" clId="{AE411009-E581-48AD-9E8E-11F494F89216}" dt="2024-04-03T15:48:40.805" v="5988" actId="1076"/>
          <ac:spMkLst>
            <pc:docMk/>
            <pc:sldMk cId="3035961792" sldId="264"/>
            <ac:spMk id="15" creationId="{9A74F284-BD2D-4339-ADF9-9057DECAC369}"/>
          </ac:spMkLst>
        </pc:spChg>
        <pc:grpChg chg="del mod">
          <ac:chgData name="Esswein, Robert - 0553 - MITLL" userId="fde44b55-0609-49d6-a102-44aa9ce983ff" providerId="ADAL" clId="{AE411009-E581-48AD-9E8E-11F494F89216}" dt="2024-04-03T15:47:20.797" v="5972" actId="27803"/>
          <ac:grpSpMkLst>
            <pc:docMk/>
            <pc:sldMk cId="3035961792" sldId="264"/>
            <ac:grpSpMk id="8" creationId="{A8B7A753-1769-4C2E-9D52-6C81AFCA1BFE}"/>
          </ac:grpSpMkLst>
        </pc:grpChg>
        <pc:grpChg chg="del mod">
          <ac:chgData name="Esswein, Robert - 0553 - MITLL" userId="fde44b55-0609-49d6-a102-44aa9ce983ff" providerId="ADAL" clId="{AE411009-E581-48AD-9E8E-11F494F89216}" dt="2024-04-03T15:47:38.195" v="5977" actId="27803"/>
          <ac:grpSpMkLst>
            <pc:docMk/>
            <pc:sldMk cId="3035961792" sldId="264"/>
            <ac:grpSpMk id="13" creationId="{B00C4132-A6BC-42AF-A1F7-B6D6B3CEEE4B}"/>
          </ac:grpSpMkLst>
        </pc:grpChg>
        <pc:picChg chg="add del mod modCrop">
          <ac:chgData name="Esswein, Robert - 0553 - MITLL" userId="fde44b55-0609-49d6-a102-44aa9ce983ff" providerId="ADAL" clId="{AE411009-E581-48AD-9E8E-11F494F89216}" dt="2024-04-03T15:46:51.555" v="5966" actId="478"/>
          <ac:picMkLst>
            <pc:docMk/>
            <pc:sldMk cId="3035961792" sldId="264"/>
            <ac:picMk id="4" creationId="{7892B865-212D-4DC1-9862-B81F606F1F7D}"/>
          </ac:picMkLst>
        </pc:picChg>
        <pc:picChg chg="add del mod">
          <ac:chgData name="Esswein, Robert - 0553 - MITLL" userId="fde44b55-0609-49d6-a102-44aa9ce983ff" providerId="ADAL" clId="{AE411009-E581-48AD-9E8E-11F494F89216}" dt="2024-04-03T15:47:20.797" v="5972" actId="27803"/>
          <ac:picMkLst>
            <pc:docMk/>
            <pc:sldMk cId="3035961792" sldId="264"/>
            <ac:picMk id="5" creationId="{BBDACC04-C117-4B43-9DDC-4F9E538E65D8}"/>
          </ac:picMkLst>
        </pc:picChg>
        <pc:picChg chg="add del mod">
          <ac:chgData name="Esswein, Robert - 0553 - MITLL" userId="fde44b55-0609-49d6-a102-44aa9ce983ff" providerId="ADAL" clId="{AE411009-E581-48AD-9E8E-11F494F89216}" dt="2024-04-03T15:47:38.195" v="5977" actId="27803"/>
          <ac:picMkLst>
            <pc:docMk/>
            <pc:sldMk cId="3035961792" sldId="264"/>
            <ac:picMk id="7" creationId="{DF0D79B6-6CFE-4575-8B6A-0BE20B9DEAEE}"/>
          </ac:picMkLst>
        </pc:picChg>
      </pc:sldChg>
      <pc:sldChg chg="del">
        <pc:chgData name="Esswein, Robert - 0553 - MITLL" userId="fde44b55-0609-49d6-a102-44aa9ce983ff" providerId="ADAL" clId="{AE411009-E581-48AD-9E8E-11F494F89216}" dt="2024-03-22T17:31:31.454" v="6" actId="47"/>
        <pc:sldMkLst>
          <pc:docMk/>
          <pc:sldMk cId="253269823" sldId="265"/>
        </pc:sldMkLst>
      </pc:sldChg>
      <pc:sldChg chg="del">
        <pc:chgData name="Esswein, Robert - 0553 - MITLL" userId="fde44b55-0609-49d6-a102-44aa9ce983ff" providerId="ADAL" clId="{AE411009-E581-48AD-9E8E-11F494F89216}" dt="2024-03-22T17:31:32.044" v="7" actId="47"/>
        <pc:sldMkLst>
          <pc:docMk/>
          <pc:sldMk cId="393326807" sldId="266"/>
        </pc:sldMkLst>
      </pc:sldChg>
      <pc:sldChg chg="del">
        <pc:chgData name="Esswein, Robert - 0553 - MITLL" userId="fde44b55-0609-49d6-a102-44aa9ce983ff" providerId="ADAL" clId="{AE411009-E581-48AD-9E8E-11F494F89216}" dt="2024-03-22T17:31:32.666" v="8" actId="47"/>
        <pc:sldMkLst>
          <pc:docMk/>
          <pc:sldMk cId="688979783" sldId="267"/>
        </pc:sldMkLst>
      </pc:sldChg>
      <pc:sldChg chg="del">
        <pc:chgData name="Esswein, Robert - 0553 - MITLL" userId="fde44b55-0609-49d6-a102-44aa9ce983ff" providerId="ADAL" clId="{AE411009-E581-48AD-9E8E-11F494F89216}" dt="2024-03-22T17:31:34.043" v="9" actId="47"/>
        <pc:sldMkLst>
          <pc:docMk/>
          <pc:sldMk cId="1570194195" sldId="268"/>
        </pc:sldMkLst>
      </pc:sldChg>
      <pc:sldChg chg="del">
        <pc:chgData name="Esswein, Robert - 0553 - MITLL" userId="fde44b55-0609-49d6-a102-44aa9ce983ff" providerId="ADAL" clId="{AE411009-E581-48AD-9E8E-11F494F89216}" dt="2024-03-22T17:30:40.421" v="0" actId="47"/>
        <pc:sldMkLst>
          <pc:docMk/>
          <pc:sldMk cId="4279605147" sldId="273"/>
        </pc:sldMkLst>
      </pc:sldChg>
      <pc:sldChg chg="del">
        <pc:chgData name="Esswein, Robert - 0553 - MITLL" userId="fde44b55-0609-49d6-a102-44aa9ce983ff" providerId="ADAL" clId="{AE411009-E581-48AD-9E8E-11F494F89216}" dt="2024-03-22T17:30:41.676" v="1" actId="47"/>
        <pc:sldMkLst>
          <pc:docMk/>
          <pc:sldMk cId="1562557432" sldId="1388"/>
        </pc:sldMkLst>
      </pc:sldChg>
      <pc:sldMasterChg chg="delSp modSp mod">
        <pc:chgData name="Esswein, Robert - 0553 - MITLL" userId="fde44b55-0609-49d6-a102-44aa9ce983ff" providerId="ADAL" clId="{AE411009-E581-48AD-9E8E-11F494F89216}" dt="2024-04-10T18:23:05.286" v="10663" actId="1035"/>
        <pc:sldMasterMkLst>
          <pc:docMk/>
          <pc:sldMasterMk cId="0" sldId="2147483648"/>
        </pc:sldMasterMkLst>
        <pc:spChg chg="del">
          <ac:chgData name="Esswein, Robert - 0553 - MITLL" userId="fde44b55-0609-49d6-a102-44aa9ce983ff" providerId="ADAL" clId="{AE411009-E581-48AD-9E8E-11F494F89216}" dt="2024-03-22T17:31:09.285" v="3" actId="478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Esswein, Robert - 0553 - MITLL" userId="fde44b55-0609-49d6-a102-44aa9ce983ff" providerId="ADAL" clId="{AE411009-E581-48AD-9E8E-11F494F89216}" dt="2024-04-10T18:22:59.039" v="10659" actId="1036"/>
          <ac:spMkLst>
            <pc:docMk/>
            <pc:sldMasterMk cId="0" sldId="2147483648"/>
            <ac:spMk id="11" creationId="{00000000-0000-0000-0000-000000000000}"/>
          </ac:spMkLst>
        </pc:spChg>
        <pc:spChg chg="del">
          <ac:chgData name="Esswein, Robert - 0553 - MITLL" userId="fde44b55-0609-49d6-a102-44aa9ce983ff" providerId="ADAL" clId="{AE411009-E581-48AD-9E8E-11F494F89216}" dt="2024-03-22T17:31:04.915" v="2" actId="478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Esswein, Robert - 0553 - MITLL" userId="fde44b55-0609-49d6-a102-44aa9ce983ff" providerId="ADAL" clId="{AE411009-E581-48AD-9E8E-11F494F89216}" dt="2024-03-22T17:52:15.685" v="106" actId="14100"/>
          <ac:spMkLst>
            <pc:docMk/>
            <pc:sldMasterMk cId="0" sldId="2147483648"/>
            <ac:spMk id="1030" creationId="{00000000-0000-0000-0000-000000000000}"/>
          </ac:spMkLst>
        </pc:spChg>
        <pc:spChg chg="mod">
          <ac:chgData name="Esswein, Robert - 0553 - MITLL" userId="fde44b55-0609-49d6-a102-44aa9ce983ff" providerId="ADAL" clId="{AE411009-E581-48AD-9E8E-11F494F89216}" dt="2024-04-09T18:22:48.367" v="8976" actId="1035"/>
          <ac:spMkLst>
            <pc:docMk/>
            <pc:sldMasterMk cId="0" sldId="2147483648"/>
            <ac:spMk id="1032" creationId="{00000000-0000-0000-0000-000000000000}"/>
          </ac:spMkLst>
        </pc:spChg>
        <pc:spChg chg="del">
          <ac:chgData name="Esswein, Robert - 0553 - MITLL" userId="fde44b55-0609-49d6-a102-44aa9ce983ff" providerId="ADAL" clId="{AE411009-E581-48AD-9E8E-11F494F89216}" dt="2024-03-22T17:31:13.174" v="4" actId="478"/>
          <ac:spMkLst>
            <pc:docMk/>
            <pc:sldMasterMk cId="0" sldId="2147483648"/>
            <ac:spMk id="1048" creationId="{00000000-0000-0000-0000-000000000000}"/>
          </ac:spMkLst>
        </pc:spChg>
        <pc:picChg chg="mod">
          <ac:chgData name="Esswein, Robert - 0553 - MITLL" userId="fde44b55-0609-49d6-a102-44aa9ce983ff" providerId="ADAL" clId="{AE411009-E581-48AD-9E8E-11F494F89216}" dt="2024-04-09T18:22:42.668" v="8954" actId="14100"/>
          <ac:picMkLst>
            <pc:docMk/>
            <pc:sldMasterMk cId="0" sldId="2147483648"/>
            <ac:picMk id="8" creationId="{00000000-0000-0000-0000-000000000000}"/>
          </ac:picMkLst>
        </pc:picChg>
        <pc:picChg chg="mod">
          <ac:chgData name="Esswein, Robert - 0553 - MITLL" userId="fde44b55-0609-49d6-a102-44aa9ce983ff" providerId="ADAL" clId="{AE411009-E581-48AD-9E8E-11F494F89216}" dt="2024-04-10T18:23:05.286" v="10663" actId="1035"/>
          <ac:picMkLst>
            <pc:docMk/>
            <pc:sldMasterMk cId="0" sldId="2147483648"/>
            <ac:picMk id="9" creationId="{00000000-0000-0000-0000-000000000000}"/>
          </ac:picMkLst>
        </pc:picChg>
      </pc:sldMasterChg>
    </pc:docChg>
  </pc:docChgLst>
  <pc:docChgLst>
    <pc:chgData name="Robert" userId="fde44b55-0609-49d6-a102-44aa9ce983ff" providerId="ADAL" clId="{AE411009-E581-48AD-9E8E-11F494F89216}"/>
    <pc:docChg chg="custSel modSld">
      <pc:chgData name="Robert" userId="fde44b55-0609-49d6-a102-44aa9ce983ff" providerId="ADAL" clId="{AE411009-E581-48AD-9E8E-11F494F89216}" dt="2024-04-10T17:46:41.471" v="135" actId="20577"/>
      <pc:docMkLst>
        <pc:docMk/>
      </pc:docMkLst>
      <pc:sldChg chg="modSp mod">
        <pc:chgData name="Robert" userId="fde44b55-0609-49d6-a102-44aa9ce983ff" providerId="ADAL" clId="{AE411009-E581-48AD-9E8E-11F494F89216}" dt="2024-04-10T17:46:41.471" v="135" actId="20577"/>
        <pc:sldMkLst>
          <pc:docMk/>
          <pc:sldMk cId="1303193497" sldId="263"/>
        </pc:sldMkLst>
        <pc:spChg chg="mod">
          <ac:chgData name="Robert" userId="fde44b55-0609-49d6-a102-44aa9ce983ff" providerId="ADAL" clId="{AE411009-E581-48AD-9E8E-11F494F89216}" dt="2024-04-10T17:46:41.471" v="135" actId="20577"/>
          <ac:spMkLst>
            <pc:docMk/>
            <pc:sldMk cId="1303193497" sldId="263"/>
            <ac:spMk id="3" creationId="{65CD481A-8CE7-48EA-8647-8FB87905822D}"/>
          </ac:spMkLst>
        </pc:spChg>
        <pc:spChg chg="mod">
          <ac:chgData name="Robert" userId="fde44b55-0609-49d6-a102-44aa9ce983ff" providerId="ADAL" clId="{AE411009-E581-48AD-9E8E-11F494F89216}" dt="2024-04-10T16:14:32.810" v="101" actId="20577"/>
          <ac:spMkLst>
            <pc:docMk/>
            <pc:sldMk cId="1303193497" sldId="263"/>
            <ac:spMk id="14" creationId="{B1D6D052-8864-4C92-8A78-1070B8AEE293}"/>
          </ac:spMkLst>
        </pc:spChg>
        <pc:spChg chg="mod">
          <ac:chgData name="Robert" userId="fde44b55-0609-49d6-a102-44aa9ce983ff" providerId="ADAL" clId="{AE411009-E581-48AD-9E8E-11F494F89216}" dt="2024-04-10T16:14:55.777" v="102" actId="20577"/>
          <ac:spMkLst>
            <pc:docMk/>
            <pc:sldMk cId="1303193497" sldId="263"/>
            <ac:spMk id="17" creationId="{4C7EB3D2-72DB-4FB1-AEBA-22AC495CD372}"/>
          </ac:spMkLst>
        </pc:spChg>
        <pc:spChg chg="mod">
          <ac:chgData name="Robert" userId="fde44b55-0609-49d6-a102-44aa9ce983ff" providerId="ADAL" clId="{AE411009-E581-48AD-9E8E-11F494F89216}" dt="2024-04-04T18:06:31.326" v="30" actId="20577"/>
          <ac:spMkLst>
            <pc:docMk/>
            <pc:sldMk cId="1303193497" sldId="263"/>
            <ac:spMk id="30" creationId="{32C954C3-02D0-4326-B15C-B9D5D9060F49}"/>
          </ac:spMkLst>
        </pc:spChg>
        <pc:spChg chg="mod">
          <ac:chgData name="Robert" userId="fde44b55-0609-49d6-a102-44aa9ce983ff" providerId="ADAL" clId="{AE411009-E581-48AD-9E8E-11F494F89216}" dt="2024-04-10T16:15:15.813" v="113" actId="20577"/>
          <ac:spMkLst>
            <pc:docMk/>
            <pc:sldMk cId="1303193497" sldId="263"/>
            <ac:spMk id="35" creationId="{C2B03F49-609D-49E4-9A5A-66FEB0AF49D0}"/>
          </ac:spMkLst>
        </pc:spChg>
        <pc:spChg chg="mod">
          <ac:chgData name="Robert" userId="fde44b55-0609-49d6-a102-44aa9ce983ff" providerId="ADAL" clId="{AE411009-E581-48AD-9E8E-11F494F89216}" dt="2024-04-04T17:54:37.894" v="17" actId="20577"/>
          <ac:spMkLst>
            <pc:docMk/>
            <pc:sldMk cId="1303193497" sldId="263"/>
            <ac:spMk id="65" creationId="{7BA05F38-2598-4C54-BF4C-F74A6F16674F}"/>
          </ac:spMkLst>
        </pc:spChg>
        <pc:spChg chg="mod">
          <ac:chgData name="Robert" userId="fde44b55-0609-49d6-a102-44aa9ce983ff" providerId="ADAL" clId="{AE411009-E581-48AD-9E8E-11F494F89216}" dt="2024-04-10T16:10:32.713" v="57" actId="20577"/>
          <ac:spMkLst>
            <pc:docMk/>
            <pc:sldMk cId="1303193497" sldId="263"/>
            <ac:spMk id="88" creationId="{3D90757D-6C20-424D-8E45-78A29F82507C}"/>
          </ac:spMkLst>
        </pc:spChg>
        <pc:spChg chg="mod">
          <ac:chgData name="Robert" userId="fde44b55-0609-49d6-a102-44aa9ce983ff" providerId="ADAL" clId="{AE411009-E581-48AD-9E8E-11F494F89216}" dt="2024-04-04T18:16:00.805" v="34" actId="20577"/>
          <ac:spMkLst>
            <pc:docMk/>
            <pc:sldMk cId="1303193497" sldId="263"/>
            <ac:spMk id="88" creationId="{45161C38-EEC0-4119-9C73-38F5BBE8592B}"/>
          </ac:spMkLst>
        </pc:spChg>
        <pc:spChg chg="mod">
          <ac:chgData name="Robert" userId="fde44b55-0609-49d6-a102-44aa9ce983ff" providerId="ADAL" clId="{AE411009-E581-48AD-9E8E-11F494F89216}" dt="2024-04-10T16:13:41.515" v="88" actId="20577"/>
          <ac:spMkLst>
            <pc:docMk/>
            <pc:sldMk cId="1303193497" sldId="263"/>
            <ac:spMk id="155" creationId="{D82A4DD0-D5FA-4704-ADD5-AE47976C2299}"/>
          </ac:spMkLst>
        </pc:spChg>
        <pc:spChg chg="mod">
          <ac:chgData name="Robert" userId="fde44b55-0609-49d6-a102-44aa9ce983ff" providerId="ADAL" clId="{AE411009-E581-48AD-9E8E-11F494F89216}" dt="2024-04-10T16:17:01.029" v="133" actId="20577"/>
          <ac:spMkLst>
            <pc:docMk/>
            <pc:sldMk cId="1303193497" sldId="263"/>
            <ac:spMk id="162" creationId="{24BF0BD1-E38F-4E25-9600-72BB7944AA00}"/>
          </ac:spMkLst>
        </pc:spChg>
        <pc:grpChg chg="mod">
          <ac:chgData name="Robert" userId="fde44b55-0609-49d6-a102-44aa9ce983ff" providerId="ADAL" clId="{AE411009-E581-48AD-9E8E-11F494F89216}" dt="2024-04-04T18:11:36.737" v="33" actId="1038"/>
          <ac:grpSpMkLst>
            <pc:docMk/>
            <pc:sldMk cId="1303193497" sldId="263"/>
            <ac:grpSpMk id="23" creationId="{2990C3B7-FE37-4B42-A87A-790ADFB6EF7F}"/>
          </ac:grpSpMkLst>
        </pc:grpChg>
        <pc:grpChg chg="mod">
          <ac:chgData name="Robert" userId="fde44b55-0609-49d6-a102-44aa9ce983ff" providerId="ADAL" clId="{AE411009-E581-48AD-9E8E-11F494F89216}" dt="2024-04-04T18:18:44.753" v="43" actId="1076"/>
          <ac:grpSpMkLst>
            <pc:docMk/>
            <pc:sldMk cId="1303193497" sldId="263"/>
            <ac:grpSpMk id="37" creationId="{9656E483-6CE2-4BDA-ACCA-0F65E0343918}"/>
          </ac:grpSpMkLst>
        </pc:grpChg>
        <pc:graphicFrameChg chg="mod modGraphic">
          <ac:chgData name="Robert" userId="fde44b55-0609-49d6-a102-44aa9ce983ff" providerId="ADAL" clId="{AE411009-E581-48AD-9E8E-11F494F89216}" dt="2024-04-10T16:16:21.628" v="126" actId="1076"/>
          <ac:graphicFrameMkLst>
            <pc:docMk/>
            <pc:sldMk cId="1303193497" sldId="263"/>
            <ac:graphicFrameMk id="52" creationId="{91BF812F-11A0-4E79-B9C0-93F71EDE68F4}"/>
          </ac:graphicFrameMkLst>
        </pc:graphicFrameChg>
        <pc:graphicFrameChg chg="modGraphic">
          <ac:chgData name="Robert" userId="fde44b55-0609-49d6-a102-44aa9ce983ff" providerId="ADAL" clId="{AE411009-E581-48AD-9E8E-11F494F89216}" dt="2024-04-04T18:17:43.864" v="40" actId="207"/>
          <ac:graphicFrameMkLst>
            <pc:docMk/>
            <pc:sldMk cId="1303193497" sldId="263"/>
            <ac:graphicFrameMk id="54" creationId="{8488B04F-FE75-4F6E-A8B2-958E6C9693AA}"/>
          </ac:graphicFrameMkLst>
        </pc:graphicFrameChg>
        <pc:graphicFrameChg chg="modGraphic">
          <ac:chgData name="Robert" userId="fde44b55-0609-49d6-a102-44aa9ce983ff" providerId="ADAL" clId="{AE411009-E581-48AD-9E8E-11F494F89216}" dt="2024-04-04T18:18:17.687" v="42" actId="207"/>
          <ac:graphicFrameMkLst>
            <pc:docMk/>
            <pc:sldMk cId="1303193497" sldId="263"/>
            <ac:graphicFrameMk id="57" creationId="{EFF98834-AC86-44E8-9235-17568AD9D49D}"/>
          </ac:graphicFrameMkLst>
        </pc:graphicFrameChg>
        <pc:graphicFrameChg chg="mod">
          <ac:chgData name="Robert" userId="fde44b55-0609-49d6-a102-44aa9ce983ff" providerId="ADAL" clId="{AE411009-E581-48AD-9E8E-11F494F89216}" dt="2024-04-04T17:59:19.553" v="18" actId="1076"/>
          <ac:graphicFrameMkLst>
            <pc:docMk/>
            <pc:sldMk cId="1303193497" sldId="263"/>
            <ac:graphicFrameMk id="102" creationId="{73614677-B643-404D-AC2B-C3E8D9532DC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Bug Counts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Count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Arithmetic Overflow</c:v>
                </c:pt>
                <c:pt idx="1">
                  <c:v>Division by Zero</c:v>
                </c:pt>
                <c:pt idx="2">
                  <c:v>Memory</c:v>
                </c:pt>
                <c:pt idx="3">
                  <c:v>Unexpected Panic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</c:v>
                </c:pt>
                <c:pt idx="1">
                  <c:v>2</c:v>
                </c:pt>
                <c:pt idx="2">
                  <c:v>26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8-4161-984E-5CED239D0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1462351"/>
        <c:axId val="1261463599"/>
      </c:barChart>
      <c:catAx>
        <c:axId val="126146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1463599"/>
        <c:crosses val="autoZero"/>
        <c:auto val="1"/>
        <c:lblAlgn val="ctr"/>
        <c:lblOffset val="100"/>
        <c:noMultiLvlLbl val="0"/>
      </c:catAx>
      <c:valAx>
        <c:axId val="1261463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146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-110" charset="0"/>
              </a:defRPr>
            </a:lvl1pPr>
          </a:lstStyle>
          <a:p>
            <a:fld id="{F294CCFB-749A-2F47-8EBA-00DE4241A4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323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-110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-110" charset="0"/>
              </a:defRPr>
            </a:lvl1pPr>
          </a:lstStyle>
          <a:p>
            <a:fld id="{1783C958-1F1B-2347-8B37-D6BC4B56CB4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343400"/>
            <a:ext cx="50323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360487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3457" kern="1200">
        <a:solidFill>
          <a:schemeClr val="tx1"/>
        </a:solidFill>
        <a:latin typeface="Times New Roman" pitchFamily="-110" charset="0"/>
        <a:ea typeface="+mn-ea"/>
        <a:cs typeface="+mn-cs"/>
      </a:defRPr>
    </a:lvl1pPr>
    <a:lvl2pPr marL="1316862" algn="l" rtl="0" eaLnBrk="0" fontAlgn="base" hangingPunct="0">
      <a:spcBef>
        <a:spcPct val="30000"/>
      </a:spcBef>
      <a:spcAft>
        <a:spcPct val="0"/>
      </a:spcAft>
      <a:defRPr sz="3457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2pPr>
    <a:lvl3pPr marL="2633725" algn="l" rtl="0" eaLnBrk="0" fontAlgn="base" hangingPunct="0">
      <a:spcBef>
        <a:spcPct val="30000"/>
      </a:spcBef>
      <a:spcAft>
        <a:spcPct val="0"/>
      </a:spcAft>
      <a:defRPr sz="3457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3pPr>
    <a:lvl4pPr marL="3950587" algn="l" rtl="0" eaLnBrk="0" fontAlgn="base" hangingPunct="0">
      <a:spcBef>
        <a:spcPct val="30000"/>
      </a:spcBef>
      <a:spcAft>
        <a:spcPct val="0"/>
      </a:spcAft>
      <a:defRPr sz="3457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4pPr>
    <a:lvl5pPr marL="5267451" algn="l" rtl="0" eaLnBrk="0" fontAlgn="base" hangingPunct="0">
      <a:spcBef>
        <a:spcPct val="30000"/>
      </a:spcBef>
      <a:spcAft>
        <a:spcPct val="0"/>
      </a:spcAft>
      <a:defRPr sz="3457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5pPr>
    <a:lvl6pPr marL="6584313" algn="l" defTabSz="1316862" rtl="0" eaLnBrk="1" latinLnBrk="0" hangingPunct="1">
      <a:defRPr sz="3457" kern="1200">
        <a:solidFill>
          <a:schemeClr val="tx1"/>
        </a:solidFill>
        <a:latin typeface="+mn-lt"/>
        <a:ea typeface="+mn-ea"/>
        <a:cs typeface="+mn-cs"/>
      </a:defRPr>
    </a:lvl6pPr>
    <a:lvl7pPr marL="7901175" algn="l" defTabSz="1316862" rtl="0" eaLnBrk="1" latinLnBrk="0" hangingPunct="1">
      <a:defRPr sz="3457" kern="1200">
        <a:solidFill>
          <a:schemeClr val="tx1"/>
        </a:solidFill>
        <a:latin typeface="+mn-lt"/>
        <a:ea typeface="+mn-ea"/>
        <a:cs typeface="+mn-cs"/>
      </a:defRPr>
    </a:lvl7pPr>
    <a:lvl8pPr marL="9218038" algn="l" defTabSz="1316862" rtl="0" eaLnBrk="1" latinLnBrk="0" hangingPunct="1">
      <a:defRPr sz="3457" kern="1200">
        <a:solidFill>
          <a:schemeClr val="tx1"/>
        </a:solidFill>
        <a:latin typeface="+mn-lt"/>
        <a:ea typeface="+mn-ea"/>
        <a:cs typeface="+mn-cs"/>
      </a:defRPr>
    </a:lvl8pPr>
    <a:lvl9pPr marL="10534900" algn="l" defTabSz="1316862" rtl="0" eaLnBrk="1" latinLnBrk="0" hangingPunct="1">
      <a:defRPr sz="34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995576" y="4447644"/>
            <a:ext cx="26927251" cy="4155033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201"/>
              </a:spcAft>
              <a:defRPr sz="1209"/>
            </a:lvl1pPr>
          </a:lstStyle>
          <a:p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6202" name="Rectangle 108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95576" y="9626805"/>
            <a:ext cx="26927251" cy="5735116"/>
          </a:xfrm>
          <a:prstGeom prst="rect">
            <a:avLst/>
          </a:prstGeom>
          <a:ln w="12700">
            <a:headEnd type="none" w="sm" len="sm"/>
            <a:tailEnd type="none" w="sm" len="sm"/>
          </a:ln>
        </p:spPr>
        <p:txBody>
          <a:bodyPr lIns="91440" tIns="45720" rIns="91440" bIns="4572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806"/>
              </a:spcAft>
              <a:buFontTx/>
              <a:buNone/>
              <a:defRPr sz="739"/>
            </a:lvl1pPr>
          </a:lstStyle>
          <a:p>
            <a:r>
              <a:rPr lang="en-US" altLang="en-US"/>
              <a:t>Click to edit Master subtitle style</a:t>
            </a:r>
            <a:endParaRPr lang="en-US" altLang="en-US" dirty="0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1" y="3043124"/>
            <a:ext cx="32918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22225" cap="flat" cmpd="sng">
            <a:solidFill>
              <a:schemeClr val="accent4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3250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" y="20336256"/>
            <a:ext cx="32918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22225" cap="flat" cmpd="sng">
            <a:solidFill>
              <a:schemeClr val="accent4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3250"/>
          </a:p>
        </p:txBody>
      </p:sp>
      <p:pic>
        <p:nvPicPr>
          <p:cNvPr id="7" name="Picture 6" descr="LL_Logo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9017" y="16356788"/>
            <a:ext cx="9260712" cy="1105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839006" y="5442510"/>
            <a:ext cx="23240389" cy="12611404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/>
          <a:lstStyle>
            <a:lvl1pPr marL="0" indent="0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39006" y="4008731"/>
            <a:ext cx="23240389" cy="1199692"/>
          </a:xfrm>
          <a:prstGeom prst="rect">
            <a:avLst/>
          </a:prstGeom>
        </p:spPr>
        <p:txBody>
          <a:bodyPr vert="horz" anchor="b" anchorCtr="0"/>
          <a:lstStyle>
            <a:lvl1pPr marL="0" indent="0" algn="ctr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604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39006" y="18258740"/>
            <a:ext cx="23240389" cy="877824"/>
          </a:xfrm>
          <a:prstGeom prst="rect">
            <a:avLst/>
          </a:prstGeom>
        </p:spPr>
        <p:txBody>
          <a:bodyPr vert="horz" anchor="t" anchorCtr="0"/>
          <a:lstStyle>
            <a:lvl1pPr marL="0" indent="0" algn="ctr">
              <a:lnSpc>
                <a:spcPts val="4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403" b="1" i="0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09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0597" y="392209"/>
            <a:ext cx="26137210" cy="26042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1758" y="4125774"/>
            <a:ext cx="29494885" cy="15449703"/>
          </a:xfrm>
          <a:prstGeom prst="rect">
            <a:avLst/>
          </a:prstGeom>
        </p:spPr>
        <p:txBody>
          <a:bodyPr/>
          <a:lstStyle>
            <a:lvl1pPr marL="79836" indent="-79836">
              <a:lnSpc>
                <a:spcPct val="90000"/>
              </a:lnSpc>
              <a:spcBef>
                <a:spcPts val="403"/>
              </a:spcBef>
              <a:buSzPct val="100000"/>
              <a:buFont typeface="Arial"/>
              <a:buChar char="•"/>
              <a:defRPr/>
            </a:lvl1pPr>
            <a:lvl2pPr marL="181167" indent="-85978">
              <a:lnSpc>
                <a:spcPct val="90000"/>
              </a:lnSpc>
              <a:spcBef>
                <a:spcPts val="201"/>
              </a:spcBef>
              <a:defRPr/>
            </a:lvl2pPr>
            <a:lvl3pPr marL="254861" indent="-61412">
              <a:lnSpc>
                <a:spcPct val="90000"/>
              </a:lnSpc>
              <a:spcBef>
                <a:spcPts val="201"/>
              </a:spcBef>
              <a:buSzPct val="90000"/>
              <a:buFont typeface="Arial"/>
              <a:buChar char="•"/>
              <a:defRPr/>
            </a:lvl3pPr>
            <a:lvl4pPr marL="346980" indent="0">
              <a:lnSpc>
                <a:spcPct val="90000"/>
              </a:lnSpc>
              <a:spcBef>
                <a:spcPts val="201"/>
              </a:spcBef>
              <a:buFontTx/>
              <a:buNone/>
              <a:defRPr/>
            </a:lvl4pPr>
            <a:lvl5pPr marL="423746" indent="0">
              <a:lnSpc>
                <a:spcPct val="90000"/>
              </a:lnSpc>
              <a:spcBef>
                <a:spcPts val="201"/>
              </a:spcBef>
              <a:buSzPct val="85000"/>
              <a:buFontTx/>
              <a:buNone/>
              <a:defRPr sz="40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11759" y="4125774"/>
            <a:ext cx="14352422" cy="15449703"/>
          </a:xfrm>
          <a:prstGeom prst="rect">
            <a:avLst/>
          </a:prstGeom>
        </p:spPr>
        <p:txBody>
          <a:bodyPr/>
          <a:lstStyle>
            <a:lvl1pPr marL="79836" indent="-79836">
              <a:lnSpc>
                <a:spcPct val="90000"/>
              </a:lnSpc>
              <a:spcBef>
                <a:spcPts val="403"/>
              </a:spcBef>
              <a:buSzPct val="100000"/>
              <a:buFont typeface="Arial"/>
              <a:buChar char="•"/>
              <a:defRPr/>
            </a:lvl1pPr>
            <a:lvl2pPr marL="181167" indent="-85978">
              <a:lnSpc>
                <a:spcPct val="90000"/>
              </a:lnSpc>
              <a:spcBef>
                <a:spcPts val="201"/>
              </a:spcBef>
              <a:defRPr/>
            </a:lvl2pPr>
            <a:lvl3pPr marL="254861" indent="-61412">
              <a:lnSpc>
                <a:spcPct val="90000"/>
              </a:lnSpc>
              <a:spcBef>
                <a:spcPts val="201"/>
              </a:spcBef>
              <a:buSzPct val="90000"/>
              <a:buFont typeface="Wingdings" charset="2"/>
              <a:buChar char="§"/>
              <a:defRPr/>
            </a:lvl3pPr>
            <a:lvl4pPr marL="346980" indent="0">
              <a:lnSpc>
                <a:spcPct val="90000"/>
              </a:lnSpc>
              <a:spcBef>
                <a:spcPts val="201"/>
              </a:spcBef>
              <a:buFontTx/>
              <a:buNone/>
              <a:defRPr/>
            </a:lvl4pPr>
            <a:lvl5pPr marL="423746" indent="0">
              <a:lnSpc>
                <a:spcPct val="90000"/>
              </a:lnSpc>
              <a:spcBef>
                <a:spcPts val="201"/>
              </a:spcBef>
              <a:buSzPct val="85000"/>
              <a:buFontTx/>
              <a:buNone/>
              <a:defRPr sz="40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16788386" y="4125774"/>
            <a:ext cx="14352422" cy="15449703"/>
          </a:xfrm>
          <a:prstGeom prst="rect">
            <a:avLst/>
          </a:prstGeom>
        </p:spPr>
        <p:txBody>
          <a:bodyPr/>
          <a:lstStyle>
            <a:lvl1pPr marL="79836" indent="-79836">
              <a:lnSpc>
                <a:spcPct val="90000"/>
              </a:lnSpc>
              <a:spcBef>
                <a:spcPts val="403"/>
              </a:spcBef>
              <a:buSzPct val="100000"/>
              <a:buFont typeface="Arial"/>
              <a:buChar char="•"/>
              <a:defRPr/>
            </a:lvl1pPr>
            <a:lvl2pPr marL="181167" indent="-85978">
              <a:lnSpc>
                <a:spcPct val="90000"/>
              </a:lnSpc>
              <a:spcBef>
                <a:spcPts val="201"/>
              </a:spcBef>
              <a:defRPr/>
            </a:lvl2pPr>
            <a:lvl3pPr marL="254861" indent="-61412">
              <a:lnSpc>
                <a:spcPct val="90000"/>
              </a:lnSpc>
              <a:spcBef>
                <a:spcPts val="201"/>
              </a:spcBef>
              <a:buSzPct val="90000"/>
              <a:buFont typeface="Wingdings" charset="2"/>
              <a:buChar char="§"/>
              <a:defRPr/>
            </a:lvl3pPr>
            <a:lvl4pPr marL="346980" indent="0">
              <a:lnSpc>
                <a:spcPct val="90000"/>
              </a:lnSpc>
              <a:spcBef>
                <a:spcPts val="201"/>
              </a:spcBef>
              <a:buFontTx/>
              <a:buNone/>
              <a:defRPr/>
            </a:lvl4pPr>
            <a:lvl5pPr marL="423746" indent="0">
              <a:lnSpc>
                <a:spcPct val="90000"/>
              </a:lnSpc>
              <a:spcBef>
                <a:spcPts val="201"/>
              </a:spcBef>
              <a:buSzPct val="85000"/>
              <a:buFontTx/>
              <a:buNone/>
              <a:defRPr sz="40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0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0597" y="388877"/>
            <a:ext cx="26137210" cy="26042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714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0597" y="468174"/>
            <a:ext cx="26137210" cy="1492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1758" y="4125774"/>
            <a:ext cx="29494885" cy="15449703"/>
          </a:xfrm>
          <a:prstGeom prst="rect">
            <a:avLst/>
          </a:prstGeom>
        </p:spPr>
        <p:txBody>
          <a:bodyPr/>
          <a:lstStyle>
            <a:lvl1pPr marL="79836" indent="-79836">
              <a:lnSpc>
                <a:spcPct val="90000"/>
              </a:lnSpc>
              <a:spcBef>
                <a:spcPts val="403"/>
              </a:spcBef>
              <a:buSzPct val="100000"/>
              <a:buFont typeface="Arial"/>
              <a:buChar char="•"/>
              <a:defRPr/>
            </a:lvl1pPr>
            <a:lvl2pPr marL="181167" indent="-85978">
              <a:lnSpc>
                <a:spcPct val="90000"/>
              </a:lnSpc>
              <a:spcBef>
                <a:spcPts val="201"/>
              </a:spcBef>
              <a:defRPr/>
            </a:lvl2pPr>
            <a:lvl3pPr marL="254861" indent="-61412">
              <a:lnSpc>
                <a:spcPct val="90000"/>
              </a:lnSpc>
              <a:spcBef>
                <a:spcPts val="201"/>
              </a:spcBef>
              <a:buSzPct val="90000"/>
              <a:buFont typeface="Wingdings" charset="2"/>
              <a:buChar char="§"/>
              <a:defRPr/>
            </a:lvl3pPr>
            <a:lvl4pPr marL="346980" indent="0">
              <a:lnSpc>
                <a:spcPct val="90000"/>
              </a:lnSpc>
              <a:spcBef>
                <a:spcPts val="201"/>
              </a:spcBef>
              <a:buFontTx/>
              <a:buNone/>
              <a:defRPr/>
            </a:lvl4pPr>
            <a:lvl5pPr marL="423746" indent="0">
              <a:lnSpc>
                <a:spcPct val="90000"/>
              </a:lnSpc>
              <a:spcBef>
                <a:spcPts val="201"/>
              </a:spcBef>
              <a:buSzPct val="85000"/>
              <a:buFontTx/>
              <a:buNone/>
              <a:defRPr sz="40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390597" y="1901952"/>
            <a:ext cx="26137210" cy="975360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ts val="806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806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41134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1758" y="5383989"/>
            <a:ext cx="29494885" cy="14220748"/>
          </a:xfrm>
          <a:prstGeom prst="rect">
            <a:avLst/>
          </a:prstGeom>
        </p:spPr>
        <p:txBody>
          <a:bodyPr anchor="t" anchorCtr="1"/>
          <a:lstStyle>
            <a:lvl1pPr marL="79836" indent="-79836">
              <a:lnSpc>
                <a:spcPct val="90000"/>
              </a:lnSpc>
              <a:spcBef>
                <a:spcPts val="504"/>
              </a:spcBef>
              <a:buSzPct val="100000"/>
              <a:buFont typeface="Arial"/>
              <a:buChar char="•"/>
              <a:defRPr/>
            </a:lvl1pPr>
            <a:lvl2pPr marL="181167" indent="-85978">
              <a:lnSpc>
                <a:spcPct val="90000"/>
              </a:lnSpc>
              <a:spcBef>
                <a:spcPts val="504"/>
              </a:spcBef>
              <a:defRPr/>
            </a:lvl2pPr>
            <a:lvl3pPr marL="254861" indent="-61412">
              <a:lnSpc>
                <a:spcPct val="90000"/>
              </a:lnSpc>
              <a:spcBef>
                <a:spcPts val="504"/>
              </a:spcBef>
              <a:buSzPct val="90000"/>
              <a:buFont typeface="Wingdings" charset="2"/>
              <a:buChar char="§"/>
              <a:defRPr/>
            </a:lvl3pPr>
            <a:lvl4pPr marL="346980" indent="0">
              <a:lnSpc>
                <a:spcPct val="90000"/>
              </a:lnSpc>
              <a:spcBef>
                <a:spcPts val="504"/>
              </a:spcBef>
              <a:buFontTx/>
              <a:buNone/>
              <a:defRPr/>
            </a:lvl4pPr>
            <a:lvl5pPr marL="423746" indent="0">
              <a:lnSpc>
                <a:spcPct val="90000"/>
              </a:lnSpc>
              <a:spcBef>
                <a:spcPts val="504"/>
              </a:spcBef>
              <a:buSzPct val="85000"/>
              <a:buFontTx/>
              <a:buNone/>
              <a:defRPr sz="40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4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694886" y="5647335"/>
            <a:ext cx="21495715" cy="1208471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/>
          <a:lstStyle>
            <a:lvl1pPr marL="0" indent="0" algn="ctr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694886" y="4213557"/>
            <a:ext cx="21495715" cy="1199692"/>
          </a:xfrm>
          <a:prstGeom prst="rect">
            <a:avLst/>
          </a:prstGeom>
        </p:spPr>
        <p:txBody>
          <a:bodyPr vert="horz" anchor="b" anchorCtr="0"/>
          <a:lstStyle>
            <a:lvl1pPr marL="0" indent="0" algn="ctr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604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694886" y="17936871"/>
            <a:ext cx="21495715" cy="877824"/>
          </a:xfrm>
          <a:prstGeom prst="rect">
            <a:avLst/>
          </a:prstGeom>
        </p:spPr>
        <p:txBody>
          <a:bodyPr vert="horz" anchor="t" anchorCtr="0"/>
          <a:lstStyle>
            <a:lvl1pPr marL="0" indent="0" algn="ctr">
              <a:lnSpc>
                <a:spcPts val="4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403" b="1" i="0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90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quarter" idx="10"/>
          </p:nvPr>
        </p:nvSpPr>
        <p:spPr>
          <a:xfrm>
            <a:off x="6254499" y="5852161"/>
            <a:ext cx="20475245" cy="1070945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/>
          <a:lstStyle>
            <a:lvl1pPr marL="0" indent="0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254499" y="4389121"/>
            <a:ext cx="20475245" cy="1199692"/>
          </a:xfrm>
          <a:prstGeom prst="rect">
            <a:avLst/>
          </a:prstGeom>
        </p:spPr>
        <p:txBody>
          <a:bodyPr vert="horz" anchor="b" anchorCtr="0"/>
          <a:lstStyle>
            <a:lvl1pPr marL="0" indent="0" algn="ctr">
              <a:lnSpc>
                <a:spcPts val="6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604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254499" y="16737177"/>
            <a:ext cx="20475245" cy="877824"/>
          </a:xfrm>
          <a:prstGeom prst="rect">
            <a:avLst/>
          </a:prstGeom>
        </p:spPr>
        <p:txBody>
          <a:bodyPr vert="horz" anchor="t" anchorCtr="0"/>
          <a:lstStyle>
            <a:lvl1pPr marL="0" indent="0" algn="ctr">
              <a:lnSpc>
                <a:spcPts val="471"/>
              </a:lnSpc>
              <a:spcBef>
                <a:spcPts val="100"/>
              </a:spcBef>
              <a:spcAft>
                <a:spcPts val="201"/>
              </a:spcAft>
              <a:buFontTx/>
              <a:buNone/>
              <a:defRPr sz="403" b="1" i="0" baseline="0"/>
            </a:lvl1pPr>
            <a:lvl2pPr marL="174855" indent="0">
              <a:buNone/>
              <a:defRPr/>
            </a:lvl2pPr>
            <a:lvl3pPr marL="327854" indent="0">
              <a:buNone/>
              <a:defRPr/>
            </a:lvl3pPr>
            <a:lvl4pPr marL="479252" indent="0"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689987" y="366541"/>
            <a:ext cx="24837820" cy="260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1" y="2674317"/>
            <a:ext cx="32918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22225" cap="flat" cmpd="sng">
            <a:solidFill>
              <a:schemeClr val="accent4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3250"/>
          </a:p>
        </p:txBody>
      </p:sp>
      <p:sp>
        <p:nvSpPr>
          <p:cNvPr id="11" name="Freeform 8"/>
          <p:cNvSpPr>
            <a:spLocks/>
          </p:cNvSpPr>
          <p:nvPr/>
        </p:nvSpPr>
        <p:spPr bwMode="auto">
          <a:xfrm>
            <a:off x="1" y="20935304"/>
            <a:ext cx="3291840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22225" cap="flat" cmpd="sng">
            <a:solidFill>
              <a:schemeClr val="accent4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3250"/>
          </a:p>
        </p:txBody>
      </p:sp>
      <p:pic>
        <p:nvPicPr>
          <p:cNvPr id="8" name="Picture 7" descr="LL_Logo_alone_blue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70" y="395846"/>
            <a:ext cx="1548313" cy="1775854"/>
          </a:xfrm>
          <a:prstGeom prst="rect">
            <a:avLst/>
          </a:prstGeom>
        </p:spPr>
      </p:pic>
      <p:pic>
        <p:nvPicPr>
          <p:cNvPr id="9" name="Picture 8" descr="LL_Logo_blue_nomark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5556" y="21161401"/>
            <a:ext cx="4184501" cy="5638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4" r:id="rId4"/>
    <p:sldLayoutId id="2147483662" r:id="rId5"/>
    <p:sldLayoutId id="2147483656" r:id="rId6"/>
    <p:sldLayoutId id="2147483658" r:id="rId7"/>
    <p:sldLayoutId id="2147483659" r:id="rId8"/>
    <p:sldLayoutId id="2147483660" r:id="rId9"/>
    <p:sldLayoutId id="2147483661" r:id="rId10"/>
  </p:sldLayoutIdLst>
  <p:txStyles>
    <p:titleStyle>
      <a:lvl1pPr algn="ctr" rtl="0" eaLnBrk="1" fontAlgn="base" hangingPunct="1">
        <a:lnSpc>
          <a:spcPts val="940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2pPr>
      <a:lvl3pPr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3pPr>
      <a:lvl4pPr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4pPr>
      <a:lvl5pPr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5pPr>
      <a:lvl6pPr marL="153531"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6pPr>
      <a:lvl7pPr marL="307062"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7pPr>
      <a:lvl8pPr marL="460593"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8pPr>
      <a:lvl9pPr marL="614125" algn="ctr" rtl="0" eaLnBrk="1" fontAlgn="base" hangingPunct="1">
        <a:lnSpc>
          <a:spcPts val="1007"/>
        </a:lnSpc>
        <a:spcBef>
          <a:spcPct val="0"/>
        </a:spcBef>
        <a:spcAft>
          <a:spcPct val="0"/>
        </a:spcAft>
        <a:defRPr sz="940" b="1">
          <a:solidFill>
            <a:schemeClr val="tx2"/>
          </a:solidFill>
          <a:latin typeface="Arial" pitchFamily="-110" charset="0"/>
        </a:defRPr>
      </a:lvl9pPr>
    </p:titleStyle>
    <p:bodyStyle>
      <a:lvl1pPr marL="115148" indent="-115148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25000"/>
        <a:buChar char="•"/>
        <a:defRPr sz="671" b="1">
          <a:solidFill>
            <a:schemeClr val="tx1"/>
          </a:solidFill>
          <a:latin typeface="+mn-lt"/>
          <a:ea typeface="+mn-ea"/>
          <a:cs typeface="+mn-cs"/>
        </a:defRPr>
      </a:lvl1pPr>
      <a:lvl2pPr marL="289470" indent="-11461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  <a:ea typeface="ＭＳ Ｐゴシック" pitchFamily="-110" charset="-128"/>
        </a:defRPr>
      </a:lvl2pPr>
      <a:lvl3pPr marL="404619" indent="-76766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537" b="1">
          <a:solidFill>
            <a:schemeClr val="tx1"/>
          </a:solidFill>
          <a:latin typeface="+mn-lt"/>
          <a:ea typeface="ＭＳ Ｐゴシック" pitchFamily="-110" charset="-128"/>
        </a:defRPr>
      </a:lvl3pPr>
      <a:lvl4pPr marL="519234" indent="-39982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4pPr>
      <a:lvl5pPr marL="614125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5pPr>
      <a:lvl6pPr marL="767656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6pPr>
      <a:lvl7pPr marL="921187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7pPr>
      <a:lvl8pPr marL="1074719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8pPr>
      <a:lvl9pPr marL="122825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471" b="1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1pPr>
      <a:lvl2pPr marL="153531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2pPr>
      <a:lvl3pPr marL="307062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3pPr>
      <a:lvl4pPr marL="460593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4pPr>
      <a:lvl5pPr marL="614125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5pPr>
      <a:lvl6pPr marL="767656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6pPr>
      <a:lvl7pPr marL="921187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7pPr>
      <a:lvl8pPr marL="1074719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8pPr>
      <a:lvl9pPr marL="1228250" algn="l" defTabSz="153531" rtl="0" eaLnBrk="1" latinLnBrk="0" hangingPunct="1">
        <a:defRPr sz="6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4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3.svg"/><Relationship Id="rId2" Type="http://schemas.openxmlformats.org/officeDocument/2006/relationships/image" Target="../media/image4.png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2.png"/><Relationship Id="rId5" Type="http://schemas.openxmlformats.org/officeDocument/2006/relationships/image" Target="../media/image7.svg"/><Relationship Id="rId15" Type="http://schemas.openxmlformats.org/officeDocument/2006/relationships/image" Target="../media/image16.png"/><Relationship Id="rId10" Type="http://schemas.openxmlformats.org/officeDocument/2006/relationships/chart" Target="../charts/chart1.xml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0597" y="-244165"/>
            <a:ext cx="26137210" cy="2604212"/>
          </a:xfrm>
        </p:spPr>
        <p:txBody>
          <a:bodyPr/>
          <a:lstStyle/>
          <a:p>
            <a:pPr>
              <a:lnSpc>
                <a:spcPts val="6982"/>
              </a:lnSpc>
            </a:pPr>
            <a:r>
              <a:rPr lang="en-US" sz="6600" dirty="0"/>
              <a:t>Verification of Network Software using Symbolic Execution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CD481A-8CE7-48EA-8647-8FB87905822D}"/>
              </a:ext>
            </a:extLst>
          </p:cNvPr>
          <p:cNvSpPr txBox="1"/>
          <p:nvPr/>
        </p:nvSpPr>
        <p:spPr>
          <a:xfrm>
            <a:off x="9890579" y="1364825"/>
            <a:ext cx="13137251" cy="1300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18" dirty="0"/>
              <a:t>Robert Esswein</a:t>
            </a:r>
            <a:r>
              <a:rPr lang="en-US" sz="2618" baseline="30000" dirty="0"/>
              <a:t>1</a:t>
            </a:r>
            <a:r>
              <a:rPr lang="en-US" sz="2618" dirty="0"/>
              <a:t>*, Juliana Furgala</a:t>
            </a:r>
            <a:r>
              <a:rPr lang="en-US" sz="2618" baseline="30000" dirty="0"/>
              <a:t>2</a:t>
            </a:r>
            <a:r>
              <a:rPr lang="en-US" sz="2618" dirty="0"/>
              <a:t>, Samuel Jero</a:t>
            </a:r>
            <a:r>
              <a:rPr lang="en-US" sz="2618" baseline="30000" dirty="0"/>
              <a:t>2</a:t>
            </a:r>
          </a:p>
          <a:p>
            <a:pPr algn="ctr"/>
            <a:r>
              <a:rPr lang="en-US" sz="2618" baseline="30000" dirty="0"/>
              <a:t>1</a:t>
            </a:r>
            <a:r>
              <a:rPr lang="en-US" sz="2618" dirty="0"/>
              <a:t>University of Pittsburgh, Electrical and Computer Engineering, </a:t>
            </a:r>
            <a:r>
              <a:rPr lang="en-US" sz="2618" baseline="30000" dirty="0"/>
              <a:t>2</a:t>
            </a:r>
            <a:r>
              <a:rPr lang="en-US" sz="2618" dirty="0"/>
              <a:t>MIT Lincoln Laboratory</a:t>
            </a:r>
          </a:p>
          <a:p>
            <a:pPr algn="ctr"/>
            <a:r>
              <a:rPr lang="en-US" sz="2618" dirty="0"/>
              <a:t>robert.esswein@pitt.edu, {</a:t>
            </a:r>
            <a:r>
              <a:rPr lang="en-US" sz="2618" dirty="0" err="1"/>
              <a:t>juliana.furgala</a:t>
            </a:r>
            <a:r>
              <a:rPr lang="en-US" sz="2618" dirty="0"/>
              <a:t>, </a:t>
            </a:r>
            <a:r>
              <a:rPr lang="en-US" sz="2618" dirty="0" err="1"/>
              <a:t>samuel.jero</a:t>
            </a:r>
            <a:r>
              <a:rPr lang="en-US" sz="2618" dirty="0"/>
              <a:t>}@ll.mit.edu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A892A16-6A31-46D8-94BA-FB0EFC46C438}"/>
              </a:ext>
            </a:extLst>
          </p:cNvPr>
          <p:cNvGrpSpPr/>
          <p:nvPr/>
        </p:nvGrpSpPr>
        <p:grpSpPr>
          <a:xfrm>
            <a:off x="382100" y="15554833"/>
            <a:ext cx="9341919" cy="5165543"/>
            <a:chOff x="1088571" y="7010400"/>
            <a:chExt cx="11713029" cy="710262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1D6D052-8864-4C92-8A78-1070B8AEE293}"/>
                </a:ext>
              </a:extLst>
            </p:cNvPr>
            <p:cNvSpPr/>
            <p:nvPr/>
          </p:nvSpPr>
          <p:spPr bwMode="auto">
            <a:xfrm>
              <a:off x="1088571" y="7963382"/>
              <a:ext cx="11713029" cy="6149638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Represent variables as symbolic values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Iterate through program, consider possible state-space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Search for constraint violations (e.g. variable limits)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92D4ED9-CD91-4317-BACF-42AF3D4D055D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Symbolic Execution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07D2D6-8C3E-4B83-AB47-C6551080BD2D}"/>
              </a:ext>
            </a:extLst>
          </p:cNvPr>
          <p:cNvGrpSpPr/>
          <p:nvPr/>
        </p:nvGrpSpPr>
        <p:grpSpPr>
          <a:xfrm>
            <a:off x="10380289" y="2873689"/>
            <a:ext cx="9587131" cy="4986803"/>
            <a:chOff x="1088571" y="7010400"/>
            <a:chExt cx="11713029" cy="685685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7EB3D2-72DB-4FB1-AEBA-22AC495CD372}"/>
                </a:ext>
              </a:extLst>
            </p:cNvPr>
            <p:cNvSpPr/>
            <p:nvPr/>
          </p:nvSpPr>
          <p:spPr bwMode="auto">
            <a:xfrm>
              <a:off x="1088571" y="7963382"/>
              <a:ext cx="11713029" cy="5903872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Use Kani</a:t>
              </a:r>
              <a:r>
                <a:rPr lang="en-US" sz="2618" baseline="30000" dirty="0"/>
                <a:t>1</a:t>
              </a:r>
              <a:r>
                <a:rPr lang="en-US" sz="2618" dirty="0"/>
                <a:t> to verify network code in smoltcp</a:t>
              </a:r>
              <a:r>
                <a:rPr lang="en-US" sz="2618" baseline="30000" dirty="0"/>
                <a:t>2</a:t>
              </a:r>
              <a:r>
                <a:rPr lang="en-US" sz="2618" dirty="0"/>
                <a:t> repository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 err="1"/>
                <a:t>Kani</a:t>
              </a:r>
              <a:endParaRPr lang="en-US" sz="2618" b="1" dirty="0"/>
            </a:p>
            <a:p>
              <a:pPr marL="91440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Convert Rust MIR to </a:t>
              </a:r>
              <a:r>
                <a:rPr lang="en-US" sz="2618" dirty="0" err="1"/>
                <a:t>Goto</a:t>
              </a:r>
              <a:r>
                <a:rPr lang="en-US" sz="2618" dirty="0"/>
                <a:t>-C</a:t>
              </a:r>
            </a:p>
            <a:p>
              <a:pPr marL="91440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Run </a:t>
              </a:r>
              <a:r>
                <a:rPr lang="en-US" sz="2618" dirty="0" err="1"/>
                <a:t>Goto</a:t>
              </a:r>
              <a:r>
                <a:rPr lang="en-US" sz="2618" dirty="0"/>
                <a:t>-C code in C Bounded Model Checker (CBMC)</a:t>
              </a:r>
              <a:r>
                <a:rPr lang="en-US" sz="2618" baseline="30000" dirty="0"/>
                <a:t>3</a:t>
              </a:r>
              <a:endParaRPr lang="en-US" sz="2618" dirty="0"/>
            </a:p>
            <a:p>
              <a:pPr marL="415652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Goal</a:t>
              </a:r>
              <a:r>
                <a:rPr lang="en-US" sz="2618" dirty="0"/>
                <a:t>: Verify absence of out-of-bounds access to memory, arithmetic overflows, and other panics</a:t>
              </a:r>
            </a:p>
            <a:p>
              <a:pPr marL="415652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Challenges</a:t>
              </a:r>
            </a:p>
            <a:p>
              <a:pPr marL="91440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Low level code is difficult to reason about</a:t>
              </a:r>
            </a:p>
            <a:p>
              <a:pPr marL="91440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Verification can take a long time, what is worthwhile?</a:t>
              </a:r>
            </a:p>
            <a:p>
              <a:pPr marL="91440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Writing harnesses that capture all possible inputs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F9C3D36-BB6C-428C-B64E-BFE41F1BBBC0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Approach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A280921-1ACB-40F2-8414-B36B0E2CA434}"/>
              </a:ext>
            </a:extLst>
          </p:cNvPr>
          <p:cNvGrpSpPr/>
          <p:nvPr/>
        </p:nvGrpSpPr>
        <p:grpSpPr>
          <a:xfrm>
            <a:off x="382100" y="2873690"/>
            <a:ext cx="9304686" cy="4090999"/>
            <a:chOff x="1088571" y="7010400"/>
            <a:chExt cx="11713029" cy="5625123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FC4DEB0-CD17-4BAD-B3E9-511433B306D4}"/>
                </a:ext>
              </a:extLst>
            </p:cNvPr>
            <p:cNvSpPr/>
            <p:nvPr/>
          </p:nvSpPr>
          <p:spPr bwMode="auto">
            <a:xfrm>
              <a:off x="1088571" y="7963382"/>
              <a:ext cx="11713029" cy="4672141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Causes of bugs</a:t>
              </a:r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defTabSz="665043">
                <a:buClr>
                  <a:schemeClr val="accent4"/>
                </a:buClr>
              </a:pPr>
              <a:r>
                <a:rPr lang="en-US" sz="2618" dirty="0"/>
                <a:t>      Specification	   Unexpected Inputs		   Memory</a:t>
              </a:r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marL="415652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How can software developers ensure that software is free of potential bugs in such critical systems?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3643292-A27B-4517-845B-1C5973504004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Introduction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67E7A00-E9A5-4C74-AC8A-DC8DBA825DA4}"/>
              </a:ext>
            </a:extLst>
          </p:cNvPr>
          <p:cNvGrpSpPr/>
          <p:nvPr/>
        </p:nvGrpSpPr>
        <p:grpSpPr>
          <a:xfrm>
            <a:off x="384728" y="7328145"/>
            <a:ext cx="9304686" cy="7869160"/>
            <a:chOff x="1088571" y="7010400"/>
            <a:chExt cx="11713029" cy="1082009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5BD50A0-C325-4195-8F9D-971342BB344C}"/>
                </a:ext>
              </a:extLst>
            </p:cNvPr>
            <p:cNvSpPr/>
            <p:nvPr/>
          </p:nvSpPr>
          <p:spPr bwMode="auto">
            <a:xfrm>
              <a:off x="1088571" y="7963384"/>
              <a:ext cx="11713029" cy="9867111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Testing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Easy to implement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Demonstrates correct behavior</a:t>
              </a:r>
            </a:p>
            <a:p>
              <a:pPr marL="1684705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Fuzzing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Generate test cases randomly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Unable to find all edge cases</a:t>
              </a:r>
            </a:p>
            <a:p>
              <a:pPr marL="1269053" lvl="1">
                <a:buClr>
                  <a:schemeClr val="accent4"/>
                </a:buClr>
              </a:pPr>
              <a:endParaRPr lang="en-US" sz="2618" dirty="0"/>
            </a:p>
            <a:p>
              <a:pPr marL="415652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Safe Programming Practices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Built-in safety features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Avoid common bugs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Verification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Demonstrate absence of bugs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Consider all possible inputs</a:t>
              </a:r>
            </a:p>
            <a:p>
              <a:pPr marL="0" lvl="1" indent="-415652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0" lvl="1">
                <a:buClr>
                  <a:schemeClr val="accent4"/>
                </a:buClr>
              </a:pPr>
              <a:endParaRPr lang="en-US" sz="2618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2C954C3-02D0-4326-B15C-B9D5D9060F49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Bug Prevention Approaches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4FE349F-727B-435F-9C15-59D3AA535C50}"/>
              </a:ext>
            </a:extLst>
          </p:cNvPr>
          <p:cNvGrpSpPr/>
          <p:nvPr/>
        </p:nvGrpSpPr>
        <p:grpSpPr>
          <a:xfrm>
            <a:off x="20610781" y="2873689"/>
            <a:ext cx="11875377" cy="4497212"/>
            <a:chOff x="1088571" y="7010400"/>
            <a:chExt cx="11713029" cy="618366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D2CBBD7-CF4D-4CA2-81BF-3F0E0384EFBB}"/>
                </a:ext>
              </a:extLst>
            </p:cNvPr>
            <p:cNvSpPr/>
            <p:nvPr/>
          </p:nvSpPr>
          <p:spPr bwMode="auto">
            <a:xfrm>
              <a:off x="1088571" y="7963385"/>
              <a:ext cx="11713029" cy="5230681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Verified commonly used structures (time keeping, data storage) and lower layer protocols (Ethernet, IP)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Minimal verification for some higher layer protocols (UDP)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9D8104C-271E-4B39-BDE5-212649905FC8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Results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AC6E7B2-6EA4-44BD-A9E3-695BFA038989}"/>
              </a:ext>
            </a:extLst>
          </p:cNvPr>
          <p:cNvGrpSpPr/>
          <p:nvPr/>
        </p:nvGrpSpPr>
        <p:grpSpPr>
          <a:xfrm>
            <a:off x="10373114" y="16324625"/>
            <a:ext cx="9601478" cy="4395751"/>
            <a:chOff x="1088571" y="7010399"/>
            <a:chExt cx="11713029" cy="6044157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B03F49-609D-49E4-9A5A-66FEB0AF49D0}"/>
                </a:ext>
              </a:extLst>
            </p:cNvPr>
            <p:cNvSpPr/>
            <p:nvPr/>
          </p:nvSpPr>
          <p:spPr bwMode="auto">
            <a:xfrm>
              <a:off x="1088571" y="7963381"/>
              <a:ext cx="11713029" cy="5091175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Steps</a:t>
              </a:r>
              <a:r>
                <a:rPr lang="en-US" sz="2618" dirty="0"/>
                <a:t>: symbolic variable creation, function calls, assertions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Following these steps, many harnesses are very simple</a:t>
              </a:r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defTabSz="665043">
                <a:buClr>
                  <a:schemeClr val="accent4"/>
                </a:buClr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Symbolic execution uses a SAT solver, so verification takes much longer than testing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CB4382B-6567-4C7B-9751-41D411176D2D}"/>
                </a:ext>
              </a:extLst>
            </p:cNvPr>
            <p:cNvSpPr/>
            <p:nvPr/>
          </p:nvSpPr>
          <p:spPr bwMode="auto">
            <a:xfrm>
              <a:off x="1088571" y="7010399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Verification Overhead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656E483-6CE2-4BDA-ACCA-0F65E0343918}"/>
              </a:ext>
            </a:extLst>
          </p:cNvPr>
          <p:cNvGrpSpPr/>
          <p:nvPr/>
        </p:nvGrpSpPr>
        <p:grpSpPr>
          <a:xfrm>
            <a:off x="20609344" y="19177728"/>
            <a:ext cx="11875376" cy="1547794"/>
            <a:chOff x="1088571" y="7010400"/>
            <a:chExt cx="11713029" cy="2701405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9C857C0-C6DB-4C58-AA9A-EC8EA2E7026D}"/>
                </a:ext>
              </a:extLst>
            </p:cNvPr>
            <p:cNvSpPr/>
            <p:nvPr/>
          </p:nvSpPr>
          <p:spPr bwMode="auto">
            <a:xfrm>
              <a:off x="1088571" y="7963383"/>
              <a:ext cx="11713029" cy="1748422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540348" indent="-540348" defTabSz="665043">
                <a:buClr>
                  <a:schemeClr val="accent4"/>
                </a:buClr>
                <a:buFont typeface="+mj-lt"/>
                <a:buAutoNum type="arabicPeriod"/>
              </a:pPr>
              <a:r>
                <a:rPr lang="en-US" sz="1200" dirty="0"/>
                <a:t>Alexa </a:t>
              </a:r>
              <a:r>
                <a:rPr lang="en-US" sz="1200" dirty="0" err="1"/>
                <a:t>VanHattum</a:t>
              </a:r>
              <a:r>
                <a:rPr lang="en-US" sz="1200" dirty="0"/>
                <a:t>, Daniel Schwartz-Narbonne, Nathan Chong, and Adrian Sampson. 2022. Verifying dynamic trait objects in rust. In Proceedings of the 44th International Conference on Software Engineering: Software Engineering in Practice (ICSE-SEIP ‘22).</a:t>
              </a:r>
            </a:p>
            <a:p>
              <a:pPr marL="540348" indent="-540348" defTabSz="665043">
                <a:buClr>
                  <a:schemeClr val="accent4"/>
                </a:buClr>
                <a:buFont typeface="+mj-lt"/>
                <a:buAutoNum type="arabicPeriod"/>
              </a:pPr>
              <a:r>
                <a:rPr lang="en-US" sz="1200" dirty="0"/>
                <a:t>M-Labs. </a:t>
              </a:r>
              <a:r>
                <a:rPr lang="en-US" sz="1200" dirty="0" err="1"/>
                <a:t>smoltcp</a:t>
              </a:r>
              <a:r>
                <a:rPr lang="en-US" sz="1200" dirty="0"/>
                <a:t>: </a:t>
              </a:r>
              <a:r>
                <a:rPr lang="en-US" sz="1200" dirty="0" err="1"/>
                <a:t>smol</a:t>
              </a:r>
              <a:r>
                <a:rPr lang="en-US" sz="1200" dirty="0"/>
                <a:t> TCP/IP stack in Rust, 2016. https://github.com/m-labs/smoltcp.</a:t>
              </a:r>
            </a:p>
            <a:p>
              <a:pPr marL="540348" indent="-540348" defTabSz="665043">
                <a:buClr>
                  <a:schemeClr val="accent4"/>
                </a:buClr>
                <a:buFont typeface="+mj-lt"/>
                <a:buAutoNum type="arabicPeriod"/>
              </a:pPr>
              <a:r>
                <a:rPr lang="en-US" sz="1200" dirty="0"/>
                <a:t>Clarke, Edmund, Daniel </a:t>
              </a:r>
              <a:r>
                <a:rPr lang="en-US" sz="1200" dirty="0" err="1"/>
                <a:t>Kroening</a:t>
              </a:r>
              <a:r>
                <a:rPr lang="en-US" sz="1200" dirty="0"/>
                <a:t>, and Flavio </a:t>
              </a:r>
              <a:r>
                <a:rPr lang="en-US" sz="1200" dirty="0" err="1"/>
                <a:t>Lerda</a:t>
              </a:r>
              <a:r>
                <a:rPr lang="en-US" sz="1200" dirty="0"/>
                <a:t>. "A tool for checking ANSI-C programs." Tools and Algorithms for the Construction and Analysis of Systems: 10th International Conference, TACAS 2004.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8A827CA-AF79-4783-B9B8-7B9686855361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3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References</a:t>
              </a:r>
            </a:p>
          </p:txBody>
        </p:sp>
      </p:grpSp>
      <p:pic>
        <p:nvPicPr>
          <p:cNvPr id="8" name="Graphic 7" descr="Brain in head with solid fill">
            <a:extLst>
              <a:ext uri="{FF2B5EF4-FFF2-40B4-BE49-F238E27FC236}">
                <a16:creationId xmlns:a16="http://schemas.microsoft.com/office/drawing/2014/main" id="{B34BD526-E85E-41CE-B52F-5458AA66F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0516" y="3630743"/>
            <a:ext cx="1626243" cy="1626243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2990C3B7-FE37-4B42-A87A-790ADFB6EF7F}"/>
              </a:ext>
            </a:extLst>
          </p:cNvPr>
          <p:cNvGrpSpPr/>
          <p:nvPr/>
        </p:nvGrpSpPr>
        <p:grpSpPr>
          <a:xfrm>
            <a:off x="3507828" y="3630743"/>
            <a:ext cx="2955129" cy="1869642"/>
            <a:chOff x="3130171" y="5126458"/>
            <a:chExt cx="2955129" cy="1869642"/>
          </a:xfrm>
        </p:grpSpPr>
        <p:pic>
          <p:nvPicPr>
            <p:cNvPr id="10" name="Graphic 9" descr="Car with solid fill">
              <a:extLst>
                <a:ext uri="{FF2B5EF4-FFF2-40B4-BE49-F238E27FC236}">
                  <a16:creationId xmlns:a16="http://schemas.microsoft.com/office/drawing/2014/main" id="{3125A1FD-7711-499D-BE71-1D31A6B85E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130171" y="5479037"/>
              <a:ext cx="1517063" cy="1517063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9BA9410-08A1-41B2-A5AF-1B7FBB93BFCC}"/>
                </a:ext>
              </a:extLst>
            </p:cNvPr>
            <p:cNvSpPr txBox="1"/>
            <p:nvPr/>
          </p:nvSpPr>
          <p:spPr>
            <a:xfrm>
              <a:off x="3561529" y="5126458"/>
              <a:ext cx="65434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F6AB8C5-11ED-4317-8045-AC60EAD1F26E}"/>
                </a:ext>
              </a:extLst>
            </p:cNvPr>
            <p:cNvSpPr/>
            <p:nvPr/>
          </p:nvSpPr>
          <p:spPr bwMode="auto">
            <a:xfrm rot="16200000">
              <a:off x="4504091" y="5707441"/>
              <a:ext cx="1060704" cy="914400"/>
            </a:xfrm>
            <a:prstGeom prst="triangle">
              <a:avLst/>
            </a:prstGeom>
            <a:solidFill>
              <a:schemeClr val="bg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pic>
          <p:nvPicPr>
            <p:cNvPr id="12" name="Graphic 11" descr="Airplane with solid fill">
              <a:extLst>
                <a:ext uri="{FF2B5EF4-FFF2-40B4-BE49-F238E27FC236}">
                  <a16:creationId xmlns:a16="http://schemas.microsoft.com/office/drawing/2014/main" id="{9331B600-3B5A-4EB9-AF78-DE61093266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861053" y="5529997"/>
              <a:ext cx="1224247" cy="1224247"/>
            </a:xfrm>
            <a:prstGeom prst="rect">
              <a:avLst/>
            </a:prstGeom>
          </p:spPr>
        </p:pic>
      </p:grpSp>
      <p:pic>
        <p:nvPicPr>
          <p:cNvPr id="22" name="Graphic 21" descr="Checklist with solid fill">
            <a:extLst>
              <a:ext uri="{FF2B5EF4-FFF2-40B4-BE49-F238E27FC236}">
                <a16:creationId xmlns:a16="http://schemas.microsoft.com/office/drawing/2014/main" id="{4FFD1C8A-239D-4314-9BA5-FB8D0593AC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46346" y="4001572"/>
            <a:ext cx="1289665" cy="1289665"/>
          </a:xfrm>
          <a:prstGeom prst="rect">
            <a:avLst/>
          </a:prstGeom>
        </p:spPr>
      </p:pic>
      <p:graphicFrame>
        <p:nvGraphicFramePr>
          <p:cNvPr id="54" name="Table 7">
            <a:extLst>
              <a:ext uri="{FF2B5EF4-FFF2-40B4-BE49-F238E27FC236}">
                <a16:creationId xmlns:a16="http://schemas.microsoft.com/office/drawing/2014/main" id="{8488B04F-FE75-4F6E-A8B2-958E6C969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701808"/>
              </p:ext>
            </p:extLst>
          </p:nvPr>
        </p:nvGraphicFramePr>
        <p:xfrm>
          <a:off x="6516477" y="10204788"/>
          <a:ext cx="2082800" cy="1101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2885147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70505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89249652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9562536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0408556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9393421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61297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540728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49723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0593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79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2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981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29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80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81844"/>
                  </a:ext>
                </a:extLst>
              </a:tr>
            </a:tbl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8C3D3AC3-424C-40B4-B814-BC3E37503F52}"/>
              </a:ext>
            </a:extLst>
          </p:cNvPr>
          <p:cNvSpPr/>
          <p:nvPr/>
        </p:nvSpPr>
        <p:spPr bwMode="auto">
          <a:xfrm>
            <a:off x="5822590" y="8171379"/>
            <a:ext cx="3470577" cy="6552944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rPr>
              <a:t>Input Space Coverage</a:t>
            </a:r>
          </a:p>
        </p:txBody>
      </p:sp>
      <p:graphicFrame>
        <p:nvGraphicFramePr>
          <p:cNvPr id="57" name="Table 7">
            <a:extLst>
              <a:ext uri="{FF2B5EF4-FFF2-40B4-BE49-F238E27FC236}">
                <a16:creationId xmlns:a16="http://schemas.microsoft.com/office/drawing/2014/main" id="{EFF98834-AC86-44E8-9235-17568AD9D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635644"/>
              </p:ext>
            </p:extLst>
          </p:nvPr>
        </p:nvGraphicFramePr>
        <p:xfrm>
          <a:off x="6516478" y="11858414"/>
          <a:ext cx="2082800" cy="1101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2885147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70505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89249652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9562536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0408556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9393421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61297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540728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49723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0593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479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2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981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29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80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81844"/>
                  </a:ext>
                </a:extLst>
              </a:tr>
            </a:tbl>
          </a:graphicData>
        </a:graphic>
      </p:graphicFrame>
      <p:graphicFrame>
        <p:nvGraphicFramePr>
          <p:cNvPr id="102" name="Chart 101">
            <a:extLst>
              <a:ext uri="{FF2B5EF4-FFF2-40B4-BE49-F238E27FC236}">
                <a16:creationId xmlns:a16="http://schemas.microsoft.com/office/drawing/2014/main" id="{73614677-B643-404D-AC2B-C3E8D9532D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599260"/>
              </p:ext>
            </p:extLst>
          </p:nvPr>
        </p:nvGraphicFramePr>
        <p:xfrm>
          <a:off x="23174944" y="4858778"/>
          <a:ext cx="6847333" cy="235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75ACEC7-325D-4B10-A05C-48ECA8D49393}"/>
              </a:ext>
            </a:extLst>
          </p:cNvPr>
          <p:cNvSpPr txBox="1"/>
          <p:nvPr/>
        </p:nvSpPr>
        <p:spPr>
          <a:xfrm>
            <a:off x="382100" y="21357907"/>
            <a:ext cx="23453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anose="020B0502040204020203" pitchFamily="34" charset="0"/>
              </a:rPr>
              <a:t>DISTRIBUTION STATEMENT A. Approved for public release. Distribution is unlimited. This material is based upon work supported under Air Force Contract No. FA8702-15-D-0001. Any opinions, findings, conclusions or recommendations expressed in this material are those of the author(s) and do not necessarily reflect the views of the U.S. Air Force.</a:t>
            </a:r>
            <a:endParaRPr lang="en-US" sz="105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7C5FB-3A43-43F3-994D-F06BE6751884}"/>
              </a:ext>
            </a:extLst>
          </p:cNvPr>
          <p:cNvSpPr txBox="1"/>
          <p:nvPr/>
        </p:nvSpPr>
        <p:spPr>
          <a:xfrm>
            <a:off x="382100" y="21035735"/>
            <a:ext cx="4411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="0" i="0" u="none" strike="noStrike" baseline="0" dirty="0">
                <a:latin typeface="NimbusRomNo9L-Regu"/>
              </a:rPr>
              <a:t>*This work was completed while working at MIT Lincoln Laboratory.</a:t>
            </a:r>
          </a:p>
        </p:txBody>
      </p:sp>
      <p:graphicFrame>
        <p:nvGraphicFramePr>
          <p:cNvPr id="84" name="Table 7">
            <a:extLst>
              <a:ext uri="{FF2B5EF4-FFF2-40B4-BE49-F238E27FC236}">
                <a16:creationId xmlns:a16="http://schemas.microsoft.com/office/drawing/2014/main" id="{484D91E1-7901-48AC-9745-1E98BF1C2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413305"/>
              </p:ext>
            </p:extLst>
          </p:nvPr>
        </p:nvGraphicFramePr>
        <p:xfrm>
          <a:off x="6516477" y="8687744"/>
          <a:ext cx="2082800" cy="1101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2885147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70505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89249652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9562536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0408556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9393421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61297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540728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49723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0593885"/>
                    </a:ext>
                  </a:extLst>
                </a:gridCol>
              </a:tblGrid>
              <a:tr h="1766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304393"/>
                  </a:ext>
                </a:extLst>
              </a:tr>
              <a:tr h="1766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2892"/>
                  </a:ext>
                </a:extLst>
              </a:tr>
              <a:tr h="1766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981811"/>
                  </a:ext>
                </a:extLst>
              </a:tr>
              <a:tr h="1766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29411"/>
                  </a:ext>
                </a:extLst>
              </a:tr>
              <a:tr h="1766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80501"/>
                  </a:ext>
                </a:extLst>
              </a:tr>
              <a:tr h="1766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8184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5D85203-EA03-4FCA-9D05-659B2AF497BC}"/>
              </a:ext>
            </a:extLst>
          </p:cNvPr>
          <p:cNvSpPr/>
          <p:nvPr/>
        </p:nvSpPr>
        <p:spPr bwMode="auto">
          <a:xfrm>
            <a:off x="1054461" y="14700849"/>
            <a:ext cx="8368497" cy="457961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665043">
              <a:buClr>
                <a:schemeClr val="accent4"/>
              </a:buClr>
            </a:pPr>
            <a:r>
              <a:rPr lang="en-US" sz="1400" dirty="0"/>
              <a:t>      = unchecked, no bug        = checked, no bug       = unchecked, bug       = checked, bug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FFF077A0-D241-4EF2-920B-630A24CBB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19288"/>
              </p:ext>
            </p:extLst>
          </p:nvPr>
        </p:nvGraphicFramePr>
        <p:xfrm>
          <a:off x="3238418" y="14832091"/>
          <a:ext cx="208280" cy="195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272232214"/>
                    </a:ext>
                  </a:extLst>
                </a:gridCol>
              </a:tblGrid>
              <a:tr h="195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748175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9C63126E-DFC1-42C4-AC6E-43C74D0BE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765425"/>
              </p:ext>
            </p:extLst>
          </p:nvPr>
        </p:nvGraphicFramePr>
        <p:xfrm>
          <a:off x="1191588" y="14832091"/>
          <a:ext cx="208280" cy="195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272232214"/>
                    </a:ext>
                  </a:extLst>
                </a:gridCol>
              </a:tblGrid>
              <a:tr h="195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748175"/>
                  </a:ext>
                </a:extLst>
              </a:tr>
            </a:tbl>
          </a:graphicData>
        </a:graphic>
      </p:graphicFrame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B8BDC98E-C1C1-4B68-AC84-C664A8E73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680586"/>
              </p:ext>
            </p:extLst>
          </p:nvPr>
        </p:nvGraphicFramePr>
        <p:xfrm>
          <a:off x="5045669" y="14831809"/>
          <a:ext cx="208280" cy="195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272232214"/>
                    </a:ext>
                  </a:extLst>
                </a:gridCol>
              </a:tblGrid>
              <a:tr h="195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748175"/>
                  </a:ext>
                </a:extLst>
              </a:tr>
            </a:tbl>
          </a:graphicData>
        </a:graphic>
      </p:graphicFrame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C9EE1968-CD68-4A47-91C4-AC8EE1A8D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876064"/>
              </p:ext>
            </p:extLst>
          </p:nvPr>
        </p:nvGraphicFramePr>
        <p:xfrm>
          <a:off x="6796505" y="14832276"/>
          <a:ext cx="208280" cy="195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272232214"/>
                    </a:ext>
                  </a:extLst>
                </a:gridCol>
              </a:tblGrid>
              <a:tr h="195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748175"/>
                  </a:ext>
                </a:extLst>
              </a:tr>
            </a:tbl>
          </a:graphicData>
        </a:graphic>
      </p:graphicFrame>
      <p:graphicFrame>
        <p:nvGraphicFramePr>
          <p:cNvPr id="94" name="Table 7">
            <a:extLst>
              <a:ext uri="{FF2B5EF4-FFF2-40B4-BE49-F238E27FC236}">
                <a16:creationId xmlns:a16="http://schemas.microsoft.com/office/drawing/2014/main" id="{3122492C-ABDA-424D-A1DD-98605A824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568680"/>
              </p:ext>
            </p:extLst>
          </p:nvPr>
        </p:nvGraphicFramePr>
        <p:xfrm>
          <a:off x="6516477" y="13492981"/>
          <a:ext cx="2082800" cy="1101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2885147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070505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89249652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29562536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04085564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93934213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61297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540728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1049723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0593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304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2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981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29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680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81844"/>
                  </a:ext>
                </a:extLst>
              </a:tr>
            </a:tbl>
          </a:graphicData>
        </a:graphic>
      </p:graphicFrame>
      <p:pic>
        <p:nvPicPr>
          <p:cNvPr id="95" name="Graphic 94" descr="Document with solid fill">
            <a:extLst>
              <a:ext uri="{FF2B5EF4-FFF2-40B4-BE49-F238E27FC236}">
                <a16:creationId xmlns:a16="http://schemas.microsoft.com/office/drawing/2014/main" id="{7C1C639F-7C26-48CD-A395-4E32386D987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0298" y="19245465"/>
            <a:ext cx="970449" cy="970449"/>
          </a:xfrm>
          <a:prstGeom prst="rect">
            <a:avLst/>
          </a:prstGeom>
        </p:spPr>
      </p:pic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332E1D28-4F7D-4F14-881E-0EF14C0CBF50}"/>
              </a:ext>
            </a:extLst>
          </p:cNvPr>
          <p:cNvSpPr/>
          <p:nvPr/>
        </p:nvSpPr>
        <p:spPr bwMode="auto">
          <a:xfrm>
            <a:off x="2714341" y="17844979"/>
            <a:ext cx="1911444" cy="2570305"/>
          </a:xfrm>
          <a:prstGeom prst="roundRect">
            <a:avLst/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rPr>
              <a:t>Verification Harness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lang="en-US" sz="1600" dirty="0"/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1800" dirty="0"/>
              <a:t>Symbolic variables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rPr>
              <a:t>Target code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1800" dirty="0"/>
              <a:t>Assertions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9AE0F3D-AD47-480C-9DE8-0FF6977A5224}"/>
              </a:ext>
            </a:extLst>
          </p:cNvPr>
          <p:cNvSpPr txBox="1"/>
          <p:nvPr/>
        </p:nvSpPr>
        <p:spPr>
          <a:xfrm>
            <a:off x="800298" y="20133532"/>
            <a:ext cx="954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Code</a:t>
            </a:r>
          </a:p>
        </p:txBody>
      </p:sp>
      <p:pic>
        <p:nvPicPr>
          <p:cNvPr id="100" name="Graphic 99" descr="Sunglasses face outline with solid fill">
            <a:extLst>
              <a:ext uri="{FF2B5EF4-FFF2-40B4-BE49-F238E27FC236}">
                <a16:creationId xmlns:a16="http://schemas.microsoft.com/office/drawing/2014/main" id="{B79824AC-2DB0-4752-84AE-A6270BEC3CB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30309" y="18081195"/>
            <a:ext cx="1080211" cy="1080211"/>
          </a:xfrm>
          <a:prstGeom prst="rect">
            <a:avLst/>
          </a:prstGeom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C4EB44C0-AA0C-470E-96B1-222846D7C27D}"/>
              </a:ext>
            </a:extLst>
          </p:cNvPr>
          <p:cNvSpPr txBox="1"/>
          <p:nvPr/>
        </p:nvSpPr>
        <p:spPr>
          <a:xfrm>
            <a:off x="447494" y="17712242"/>
            <a:ext cx="1896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Programmer</a:t>
            </a:r>
          </a:p>
        </p:txBody>
      </p:sp>
      <p:sp>
        <p:nvSpPr>
          <p:cNvPr id="108" name="Arrow: Right 107">
            <a:extLst>
              <a:ext uri="{FF2B5EF4-FFF2-40B4-BE49-F238E27FC236}">
                <a16:creationId xmlns:a16="http://schemas.microsoft.com/office/drawing/2014/main" id="{FC8E49E0-0019-4CD9-B6BE-2EFCF7D7DFC0}"/>
              </a:ext>
            </a:extLst>
          </p:cNvPr>
          <p:cNvSpPr/>
          <p:nvPr/>
        </p:nvSpPr>
        <p:spPr bwMode="auto">
          <a:xfrm>
            <a:off x="1748246" y="18368075"/>
            <a:ext cx="878403" cy="484632"/>
          </a:xfrm>
          <a:prstGeom prst="rightArrow">
            <a:avLst/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24" name="Arrow: Right 123">
            <a:extLst>
              <a:ext uri="{FF2B5EF4-FFF2-40B4-BE49-F238E27FC236}">
                <a16:creationId xmlns:a16="http://schemas.microsoft.com/office/drawing/2014/main" id="{EE28A9A3-7E08-4CEF-8330-65EF4CF32DC0}"/>
              </a:ext>
            </a:extLst>
          </p:cNvPr>
          <p:cNvSpPr/>
          <p:nvPr/>
        </p:nvSpPr>
        <p:spPr bwMode="auto">
          <a:xfrm>
            <a:off x="4701240" y="18911643"/>
            <a:ext cx="703637" cy="484632"/>
          </a:xfrm>
          <a:prstGeom prst="rightArrow">
            <a:avLst/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26" name="Arrow: Right 125">
            <a:extLst>
              <a:ext uri="{FF2B5EF4-FFF2-40B4-BE49-F238E27FC236}">
                <a16:creationId xmlns:a16="http://schemas.microsoft.com/office/drawing/2014/main" id="{48532E3E-6E52-4618-81CF-61AF91A9EBD2}"/>
              </a:ext>
            </a:extLst>
          </p:cNvPr>
          <p:cNvSpPr/>
          <p:nvPr/>
        </p:nvSpPr>
        <p:spPr bwMode="auto">
          <a:xfrm>
            <a:off x="7477457" y="19205717"/>
            <a:ext cx="703637" cy="484632"/>
          </a:xfrm>
          <a:prstGeom prst="rightArrow">
            <a:avLst/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pic>
        <p:nvPicPr>
          <p:cNvPr id="127" name="Graphic 126" descr="Checkmark with solid fill">
            <a:extLst>
              <a:ext uri="{FF2B5EF4-FFF2-40B4-BE49-F238E27FC236}">
                <a16:creationId xmlns:a16="http://schemas.microsoft.com/office/drawing/2014/main" id="{9F5676A4-CBB2-47A7-B950-F8BE34F7D45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81094" y="17693801"/>
            <a:ext cx="1182637" cy="1182637"/>
          </a:xfrm>
          <a:prstGeom prst="rect">
            <a:avLst/>
          </a:prstGeom>
        </p:spPr>
      </p:pic>
      <p:sp>
        <p:nvSpPr>
          <p:cNvPr id="128" name="&quot;Not Allowed&quot; Symbol 127">
            <a:extLst>
              <a:ext uri="{FF2B5EF4-FFF2-40B4-BE49-F238E27FC236}">
                <a16:creationId xmlns:a16="http://schemas.microsoft.com/office/drawing/2014/main" id="{51AC4B34-01F3-46A2-A008-7F5DEA1CDE18}"/>
              </a:ext>
            </a:extLst>
          </p:cNvPr>
          <p:cNvSpPr/>
          <p:nvPr/>
        </p:nvSpPr>
        <p:spPr bwMode="auto">
          <a:xfrm>
            <a:off x="8276980" y="18893077"/>
            <a:ext cx="1092074" cy="1147832"/>
          </a:xfrm>
          <a:prstGeom prst="noSmoking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2" name="Rectangle: Rounded Corners 151">
            <a:extLst>
              <a:ext uri="{FF2B5EF4-FFF2-40B4-BE49-F238E27FC236}">
                <a16:creationId xmlns:a16="http://schemas.microsoft.com/office/drawing/2014/main" id="{1185FF97-98EA-4306-B4AC-49DC5640A6AE}"/>
              </a:ext>
            </a:extLst>
          </p:cNvPr>
          <p:cNvSpPr/>
          <p:nvPr/>
        </p:nvSpPr>
        <p:spPr bwMode="auto">
          <a:xfrm>
            <a:off x="5507235" y="17844979"/>
            <a:ext cx="1911444" cy="2570305"/>
          </a:xfrm>
          <a:prstGeom prst="roundRect">
            <a:avLst/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rPr>
              <a:t>Symbolic Execution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lang="en-US" sz="1600" dirty="0"/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1800" dirty="0"/>
              <a:t>Code Generation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rPr>
              <a:t>SAT Solver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sz="1800" dirty="0"/>
              <a:t>Counter Example?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3" name="Arrow: Right 152">
            <a:extLst>
              <a:ext uri="{FF2B5EF4-FFF2-40B4-BE49-F238E27FC236}">
                <a16:creationId xmlns:a16="http://schemas.microsoft.com/office/drawing/2014/main" id="{83B42348-331E-4378-B5FA-0EC6A8084014}"/>
              </a:ext>
            </a:extLst>
          </p:cNvPr>
          <p:cNvSpPr/>
          <p:nvPr/>
        </p:nvSpPr>
        <p:spPr bwMode="auto">
          <a:xfrm>
            <a:off x="7477457" y="18243704"/>
            <a:ext cx="703637" cy="484632"/>
          </a:xfrm>
          <a:prstGeom prst="rightArrow">
            <a:avLst/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04A41AD7-4812-4496-9EA0-A6B9CD86E824}"/>
              </a:ext>
            </a:extLst>
          </p:cNvPr>
          <p:cNvGrpSpPr/>
          <p:nvPr/>
        </p:nvGrpSpPr>
        <p:grpSpPr>
          <a:xfrm>
            <a:off x="10380289" y="8171379"/>
            <a:ext cx="9587131" cy="7794182"/>
            <a:chOff x="1088571" y="7010400"/>
            <a:chExt cx="11713029" cy="10717000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82A4DD0-D5FA-4704-ADD5-AE47976C2299}"/>
                </a:ext>
              </a:extLst>
            </p:cNvPr>
            <p:cNvSpPr/>
            <p:nvPr/>
          </p:nvSpPr>
          <p:spPr bwMode="auto">
            <a:xfrm>
              <a:off x="1088571" y="7963381"/>
              <a:ext cx="11713029" cy="9764019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800" b="1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Harnesses allow verification of pieces of programs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Typically, one harness verifies to one function or struct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b="1" dirty="0"/>
                <a:t>Stubbing</a:t>
              </a:r>
              <a:r>
                <a:rPr lang="en-US" sz="2618" dirty="0"/>
                <a:t> - Replace a function for verification purposes</a:t>
              </a:r>
            </a:p>
            <a:p>
              <a:pPr marL="914400" lvl="1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Useful if a function takes a long time to verify, but is called by another function</a:t>
              </a:r>
            </a:p>
            <a:p>
              <a:pPr marL="914400" lvl="1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Used to verify IP checksum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988B1C28-8C6C-4880-A449-64778AED06ED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Verification Harnesses</a:t>
              </a:r>
            </a:p>
          </p:txBody>
        </p:sp>
      </p:grpSp>
      <p:sp>
        <p:nvSpPr>
          <p:cNvPr id="157" name="Rectangle 156">
            <a:extLst>
              <a:ext uri="{FF2B5EF4-FFF2-40B4-BE49-F238E27FC236}">
                <a16:creationId xmlns:a16="http://schemas.microsoft.com/office/drawing/2014/main" id="{30362648-C446-4E12-A779-755066C05166}"/>
              </a:ext>
            </a:extLst>
          </p:cNvPr>
          <p:cNvSpPr/>
          <p:nvPr/>
        </p:nvSpPr>
        <p:spPr bwMode="auto">
          <a:xfrm>
            <a:off x="11731769" y="8970592"/>
            <a:ext cx="6199098" cy="443298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 struct Instant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micros: i64,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Impl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Instant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from_millis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i64) -&gt; Instant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Instant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micros: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1000,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#[kani::proof]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kani_time_instant_from_micros_const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let i: i64 =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kani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::any();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let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Instant::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from_millis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assert!(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* 1000 ==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inst.micros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AC09A9-32DF-494F-A170-862923098FD8}"/>
              </a:ext>
            </a:extLst>
          </p:cNvPr>
          <p:cNvSpPr txBox="1"/>
          <p:nvPr/>
        </p:nvSpPr>
        <p:spPr>
          <a:xfrm>
            <a:off x="10333452" y="10477350"/>
            <a:ext cx="1231426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Code being</a:t>
            </a:r>
          </a:p>
          <a:p>
            <a:pPr algn="ctr"/>
            <a:r>
              <a:rPr lang="en-US" sz="1600" dirty="0"/>
              <a:t>Verified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1600" dirty="0"/>
              <a:t>Verification</a:t>
            </a:r>
          </a:p>
          <a:p>
            <a:pPr algn="ctr"/>
            <a:r>
              <a:rPr lang="en-US" sz="1600" dirty="0"/>
              <a:t>Harness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7F075125-3F8D-40B2-B7E6-F8D11FF0EB03}"/>
              </a:ext>
            </a:extLst>
          </p:cNvPr>
          <p:cNvSpPr/>
          <p:nvPr/>
        </p:nvSpPr>
        <p:spPr bwMode="auto">
          <a:xfrm>
            <a:off x="11501631" y="9913620"/>
            <a:ext cx="155448" cy="1783079"/>
          </a:xfrm>
          <a:prstGeom prst="leftBrace">
            <a:avLst/>
          </a:prstGeom>
          <a:noFill/>
          <a:ln w="5715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Left Brace 157">
            <a:extLst>
              <a:ext uri="{FF2B5EF4-FFF2-40B4-BE49-F238E27FC236}">
                <a16:creationId xmlns:a16="http://schemas.microsoft.com/office/drawing/2014/main" id="{EA63F22E-E04A-4F85-B96C-61A51F4D80D7}"/>
              </a:ext>
            </a:extLst>
          </p:cNvPr>
          <p:cNvSpPr/>
          <p:nvPr/>
        </p:nvSpPr>
        <p:spPr bwMode="auto">
          <a:xfrm>
            <a:off x="11501631" y="11829872"/>
            <a:ext cx="155448" cy="1535608"/>
          </a:xfrm>
          <a:prstGeom prst="leftBrace">
            <a:avLst/>
          </a:prstGeom>
          <a:noFill/>
          <a:ln w="5715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9BEE80C-E033-4D7C-89AF-41F7AC35DADD}"/>
              </a:ext>
            </a:extLst>
          </p:cNvPr>
          <p:cNvGrpSpPr/>
          <p:nvPr/>
        </p:nvGrpSpPr>
        <p:grpSpPr>
          <a:xfrm>
            <a:off x="18652418" y="10875174"/>
            <a:ext cx="1120943" cy="1505712"/>
            <a:chOff x="18724880" y="12206311"/>
            <a:chExt cx="1120943" cy="150571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2B40C4B-12A5-453E-859A-0A505FF78F09}"/>
                </a:ext>
              </a:extLst>
            </p:cNvPr>
            <p:cNvSpPr/>
            <p:nvPr/>
          </p:nvSpPr>
          <p:spPr bwMode="auto">
            <a:xfrm>
              <a:off x="18724880" y="12206311"/>
              <a:ext cx="1120943" cy="1505712"/>
            </a:xfrm>
            <a:prstGeom prst="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b="1" dirty="0"/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0" charset="0"/>
                </a:rPr>
                <a:t>Arithmetic Overflow</a:t>
              </a:r>
            </a:p>
          </p:txBody>
        </p:sp>
        <p:sp>
          <p:nvSpPr>
            <p:cNvPr id="159" name="&quot;Not Allowed&quot; Symbol 158">
              <a:extLst>
                <a:ext uri="{FF2B5EF4-FFF2-40B4-BE49-F238E27FC236}">
                  <a16:creationId xmlns:a16="http://schemas.microsoft.com/office/drawing/2014/main" id="{9C6C3147-94A0-4EBB-865B-C53EC35B03F8}"/>
                </a:ext>
              </a:extLst>
            </p:cNvPr>
            <p:cNvSpPr/>
            <p:nvPr/>
          </p:nvSpPr>
          <p:spPr bwMode="auto">
            <a:xfrm>
              <a:off x="18912522" y="12337986"/>
              <a:ext cx="703163" cy="712991"/>
            </a:xfrm>
            <a:prstGeom prst="noSmoking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4E31925-72D8-4D27-8613-F78915F0D425}"/>
              </a:ext>
            </a:extLst>
          </p:cNvPr>
          <p:cNvSpPr/>
          <p:nvPr/>
        </p:nvSpPr>
        <p:spPr bwMode="auto">
          <a:xfrm>
            <a:off x="17955229" y="9410485"/>
            <a:ext cx="1964847" cy="30622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#&gt; cargo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kani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3EE5661-B024-42BB-B1DF-0FF5A1335A73}"/>
              </a:ext>
            </a:extLst>
          </p:cNvPr>
          <p:cNvSpPr/>
          <p:nvPr/>
        </p:nvSpPr>
        <p:spPr bwMode="auto">
          <a:xfrm>
            <a:off x="14119861" y="12324132"/>
            <a:ext cx="1503044" cy="26410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243BAE3-E6E7-4E87-A543-2E2DCD1BCFCC}"/>
              </a:ext>
            </a:extLst>
          </p:cNvPr>
          <p:cNvCxnSpPr>
            <a:cxnSpLocks/>
            <a:stCxn id="42" idx="3"/>
          </p:cNvCxnSpPr>
          <p:nvPr/>
        </p:nvCxnSpPr>
        <p:spPr bwMode="auto">
          <a:xfrm>
            <a:off x="15622905" y="12456186"/>
            <a:ext cx="2777851" cy="4525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8E4BC4F-8B20-4D91-AEC7-998883CB71EE}"/>
              </a:ext>
            </a:extLst>
          </p:cNvPr>
          <p:cNvSpPr txBox="1"/>
          <p:nvPr/>
        </p:nvSpPr>
        <p:spPr>
          <a:xfrm>
            <a:off x="18400756" y="12798178"/>
            <a:ext cx="1096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Symbolic</a:t>
            </a:r>
          </a:p>
          <a:p>
            <a:pPr algn="ctr"/>
            <a:r>
              <a:rPr lang="en-US" sz="1600" b="1" dirty="0"/>
              <a:t>Variable</a:t>
            </a:r>
          </a:p>
        </p:txBody>
      </p: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9378FA12-CD00-4EFA-98E5-E65A5FBBC392}"/>
              </a:ext>
            </a:extLst>
          </p:cNvPr>
          <p:cNvGrpSpPr/>
          <p:nvPr/>
        </p:nvGrpSpPr>
        <p:grpSpPr>
          <a:xfrm>
            <a:off x="20595529" y="7702594"/>
            <a:ext cx="11875377" cy="8058053"/>
            <a:chOff x="1088571" y="7010400"/>
            <a:chExt cx="11713029" cy="11079824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24BF0BD1-E38F-4E25-9600-72BB7944AA00}"/>
                </a:ext>
              </a:extLst>
            </p:cNvPr>
            <p:cNvSpPr/>
            <p:nvPr/>
          </p:nvSpPr>
          <p:spPr bwMode="auto">
            <a:xfrm>
              <a:off x="1088571" y="7963384"/>
              <a:ext cx="11713029" cy="10126840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Checksum calculation loops over entire IP packets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 err="1"/>
                <a:t>Kani</a:t>
              </a:r>
              <a:r>
                <a:rPr lang="en-US" sz="2618" dirty="0"/>
                <a:t> must unroll loop → that this large loop is difficult to reason about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Estimated verification time: 150 days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2618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endParaRPr lang="en-US" sz="3200" dirty="0"/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Solution: split function into six smaller functions and verify independently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Each function loops only 16 times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First calculates checksum of 16*2 octets, second for 16*16*2 octets, etc.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Verification time reduced to 5 minutes total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Requires additional verification of functions’ return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E9E7CF39-58E3-4DEA-B7E1-325C328770C0}"/>
                </a:ext>
              </a:extLst>
            </p:cNvPr>
            <p:cNvSpPr/>
            <p:nvPr/>
          </p:nvSpPr>
          <p:spPr bwMode="auto">
            <a:xfrm>
              <a:off x="1088571" y="7010400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IP Checksum</a:t>
              </a:r>
            </a:p>
          </p:txBody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8ED5D5C-EE0B-456E-A93E-9FEC7C2D53CB}"/>
              </a:ext>
            </a:extLst>
          </p:cNvPr>
          <p:cNvSpPr/>
          <p:nvPr/>
        </p:nvSpPr>
        <p:spPr bwMode="auto">
          <a:xfrm>
            <a:off x="20759262" y="10022478"/>
            <a:ext cx="5085273" cy="359844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data(mut d: &amp;[u8]) -&gt; u16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let mut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accum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const CHUNK: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usize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32;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while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d.len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&gt;= CHUNK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let mut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&amp;d[..CHUNK];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x.len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&gt;= 2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accum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+= read_u16(x) as u32;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x = &amp;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[2..];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 = &amp;d[CHUNK_SIZE..];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E08CA4-4128-4EAE-B821-77678B9078AC}"/>
              </a:ext>
            </a:extLst>
          </p:cNvPr>
          <p:cNvSpPr/>
          <p:nvPr/>
        </p:nvSpPr>
        <p:spPr bwMode="auto">
          <a:xfrm>
            <a:off x="26049636" y="10022479"/>
            <a:ext cx="6311864" cy="359844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outer(d: &amp;[u8]) -&gt; (u32,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usize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let mut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accum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let mut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const CHUNK: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usize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8192;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while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d.len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- 2 {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let mut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max_i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ind+CHUNK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let (res,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= mid(&amp;d[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max_i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accum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+= res;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accum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126FA4D-2DC3-4AA0-9EE2-074C14199B80}"/>
              </a:ext>
            </a:extLst>
          </p:cNvPr>
          <p:cNvSpPr txBox="1"/>
          <p:nvPr/>
        </p:nvSpPr>
        <p:spPr>
          <a:xfrm>
            <a:off x="23088647" y="9644375"/>
            <a:ext cx="6840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Old</a:t>
            </a:r>
            <a:r>
              <a:rPr lang="en-US" sz="1800" b="1" dirty="0"/>
              <a:t>						          New</a:t>
            </a:r>
          </a:p>
        </p:txBody>
      </p:sp>
      <p:graphicFrame>
        <p:nvGraphicFramePr>
          <p:cNvPr id="52" name="Table 52">
            <a:extLst>
              <a:ext uri="{FF2B5EF4-FFF2-40B4-BE49-F238E27FC236}">
                <a16:creationId xmlns:a16="http://schemas.microsoft.com/office/drawing/2014/main" id="{91BF812F-11A0-4E79-B9C0-93F71EDE6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16151"/>
              </p:ext>
            </p:extLst>
          </p:nvPr>
        </p:nvGraphicFramePr>
        <p:xfrm>
          <a:off x="10502894" y="17979772"/>
          <a:ext cx="9341919" cy="170688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804617">
                  <a:extLst>
                    <a:ext uri="{9D8B030D-6E8A-4147-A177-3AD203B41FA5}">
                      <a16:colId xmlns:a16="http://schemas.microsoft.com/office/drawing/2014/main" val="990142037"/>
                    </a:ext>
                  </a:extLst>
                </a:gridCol>
                <a:gridCol w="4537302">
                  <a:extLst>
                    <a:ext uri="{9D8B030D-6E8A-4147-A177-3AD203B41FA5}">
                      <a16:colId xmlns:a16="http://schemas.microsoft.com/office/drawing/2014/main" val="913631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Lines of Code Verified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3227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989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Lines of Code Written for Verification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2551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78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Verification Harnesses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149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487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Verification 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120,834.97 s (33 h, 33 m, 54.97 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494885"/>
                  </a:ext>
                </a:extLst>
              </a:tr>
            </a:tbl>
          </a:graphicData>
        </a:graphic>
      </p:graphicFrame>
      <p:sp>
        <p:nvSpPr>
          <p:cNvPr id="44" name="Arrow: Bent 43">
            <a:extLst>
              <a:ext uri="{FF2B5EF4-FFF2-40B4-BE49-F238E27FC236}">
                <a16:creationId xmlns:a16="http://schemas.microsoft.com/office/drawing/2014/main" id="{1CEC04F8-17AA-46AD-8239-2F42B0BCD394}"/>
              </a:ext>
            </a:extLst>
          </p:cNvPr>
          <p:cNvSpPr/>
          <p:nvPr/>
        </p:nvSpPr>
        <p:spPr bwMode="auto">
          <a:xfrm rot="5400000">
            <a:off x="18316558" y="9621053"/>
            <a:ext cx="937813" cy="1298993"/>
          </a:xfrm>
          <a:prstGeom prst="bentArrow">
            <a:avLst>
              <a:gd name="adj1" fmla="val 27600"/>
              <a:gd name="adj2" fmla="val 30200"/>
              <a:gd name="adj3" fmla="val 25000"/>
              <a:gd name="adj4" fmla="val 43750"/>
            </a:avLst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3A3F80E-9D7A-4767-AB23-8C23E2608D17}"/>
              </a:ext>
            </a:extLst>
          </p:cNvPr>
          <p:cNvGrpSpPr/>
          <p:nvPr/>
        </p:nvGrpSpPr>
        <p:grpSpPr>
          <a:xfrm>
            <a:off x="20609343" y="16069341"/>
            <a:ext cx="11875377" cy="2840147"/>
            <a:chOff x="1088571" y="7010399"/>
            <a:chExt cx="11713029" cy="390520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3D90757D-6C20-424D-8E45-78A29F82507C}"/>
                </a:ext>
              </a:extLst>
            </p:cNvPr>
            <p:cNvSpPr/>
            <p:nvPr/>
          </p:nvSpPr>
          <p:spPr bwMode="auto">
            <a:xfrm>
              <a:off x="1088571" y="7963384"/>
              <a:ext cx="11713029" cy="2952217"/>
            </a:xfrm>
            <a:prstGeom prst="rect">
              <a:avLst/>
            </a:prstGeom>
            <a:solidFill>
              <a:schemeClr val="accent5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t" anchorCtr="0" compatLnSpc="1">
              <a:prstTxWarp prst="textNoShape">
                <a:avLst/>
              </a:prstTxWarp>
            </a:bodyPr>
            <a:lstStyle/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Demonstration of verification tools in open-source software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Comparison of number of different types of bugs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Measurement of the amount of effort (in lines of code) must be used to enable verification</a:t>
              </a:r>
            </a:p>
            <a:p>
              <a:pPr marL="415652" indent="-415652" defTabSz="665043">
                <a:buClr>
                  <a:schemeClr val="accent4"/>
                </a:buClr>
                <a:buFont typeface="Wingdings" panose="05000000000000000000" pitchFamily="2" charset="2"/>
                <a:buChar char="q"/>
              </a:pPr>
              <a:r>
                <a:rPr lang="en-US" sz="2618" dirty="0"/>
                <a:t>Insight into how code must be adjusted in order to facilitate verification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2C9F86A6-8570-4955-B054-A5E7C03FF3D9}"/>
                </a:ext>
              </a:extLst>
            </p:cNvPr>
            <p:cNvSpPr/>
            <p:nvPr/>
          </p:nvSpPr>
          <p:spPr bwMode="auto">
            <a:xfrm>
              <a:off x="1088571" y="7010399"/>
              <a:ext cx="11713029" cy="952982"/>
            </a:xfrm>
            <a:prstGeom prst="rect">
              <a:avLst/>
            </a:prstGeom>
            <a:solidFill>
              <a:schemeClr val="accent4"/>
            </a:solidFill>
            <a:ln w="38100" cap="flat" cmpd="sng" algn="ctr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66502" tIns="33251" rIns="66502" bIns="3325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65043"/>
              <a:r>
                <a:rPr lang="en-US" sz="3200" b="1" dirty="0">
                  <a:solidFill>
                    <a:schemeClr val="bg1"/>
                  </a:solidFill>
                </a:rPr>
                <a:t>Conclusions</a:t>
              </a:r>
            </a:p>
          </p:txBody>
        </p:sp>
      </p:grpSp>
      <p:sp>
        <p:nvSpPr>
          <p:cNvPr id="85" name="Arrow: Right 84">
            <a:extLst>
              <a:ext uri="{FF2B5EF4-FFF2-40B4-BE49-F238E27FC236}">
                <a16:creationId xmlns:a16="http://schemas.microsoft.com/office/drawing/2014/main" id="{BE3D07EE-93E3-48FA-9632-8210DBCE93EE}"/>
              </a:ext>
            </a:extLst>
          </p:cNvPr>
          <p:cNvSpPr/>
          <p:nvPr/>
        </p:nvSpPr>
        <p:spPr bwMode="auto">
          <a:xfrm>
            <a:off x="1748246" y="19466993"/>
            <a:ext cx="878403" cy="484632"/>
          </a:xfrm>
          <a:prstGeom prst="rightArrow">
            <a:avLst/>
          </a:prstGeom>
          <a:solidFill>
            <a:schemeClr val="accent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193497"/>
      </p:ext>
    </p:extLst>
  </p:cSld>
  <p:clrMapOvr>
    <a:masterClrMapping/>
  </p:clrMapOvr>
</p:sld>
</file>

<file path=ppt/theme/theme1.xml><?xml version="1.0" encoding="utf-8"?>
<a:theme xmlns:a="http://schemas.openxmlformats.org/drawingml/2006/main" name="Lincoln_2012_v16x9">
  <a:themeElements>
    <a:clrScheme name="Custom 1 1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3767"/>
      </a:accent4>
      <a:accent5>
        <a:srgbClr val="D2DCF2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ctr">
          <a:defRPr sz="1400" b="1"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WAI xmlns="049de33f-6490-43fb-be7d-57953563ce25" xsi:nil="true"/>
    <lcf76f155ced4ddcb4097134ff3c332f xmlns="e77796a9-7fe6-4660-ac72-08387bc32917">
      <Terms xmlns="http://schemas.microsoft.com/office/infopath/2007/PartnerControls"/>
    </lcf76f155ced4ddcb4097134ff3c332f>
    <Division xmlns="e77796a9-7fe6-4660-ac72-08387bc32917">R05</Division>
    <Keyword_x0020__x002f__x0020_Phrase xmlns="e77796a9-7fe6-4660-ac72-08387bc32917" xsi:nil="true"/>
    <Release_x0020_Date xmlns="e77796a9-7fe6-4660-ac72-08387bc32917" xsi:nil="true"/>
    <c191a458f79b4c669a80e6b5fc8764c5 xmlns="b2f8c819-cb2a-4c61-86ff-55d976744d59">
      <Terms xmlns="http://schemas.microsoft.com/office/infopath/2007/PartnerControls"/>
    </c191a458f79b4c669a80e6b5fc8764c5>
    <Sponsor xmlns="e77796a9-7fe6-4660-ac72-08387bc32917" xsi:nil="true"/>
    <TaxCatchAll xmlns="049de33f-6490-43fb-be7d-57953563ce25" xsi:nil="true"/>
    <Viewable_x0020_Lab_x0020_Wide xmlns="e77796a9-7fe6-4660-ac72-08387bc32917" xsi:nil="true"/>
    <Audience xmlns="e77796a9-7fe6-4660-ac72-08387bc32917" xsi:nil="true"/>
    <Report_x0020_Numbers xmlns="e77796a9-7fe6-4660-ac72-08387bc32917" xsi:nil="true"/>
    <Group xmlns="e77796a9-7fe6-4660-ac72-08387bc32917">0500</Group>
    <Revision_x0020_Notes xmlns="e77796a9-7fe6-4660-ac72-08387bc32917" xsi:nil="true"/>
    <Subject_x0020_Terms xmlns="e77796a9-7fe6-4660-ac72-08387bc32917" xsi:nil="true"/>
    <Program_x0020_ID xmlns="e77796a9-7fe6-4660-ac72-08387bc32917">1</Program_x0020_ID>
    <Document_x0020_Description xmlns="e77796a9-7fe6-4660-ac72-08387bc32917" xsi:nil="true"/>
    <Document_x0020_Date xmlns="e77796a9-7fe6-4660-ac72-08387bc32917" xsi:nil="true"/>
    <Announcement xmlns="e77796a9-7fe6-4660-ac72-08387bc32917" xsi:nil="true"/>
    <DocType xmlns="e77796a9-7fe6-4660-ac72-08387bc32917" xsi:nil="true"/>
    <Owned_x0020_By xmlns="e77796a9-7fe6-4660-ac72-08387bc32917">
      <UserInfo>
        <DisplayName/>
        <AccountId xsi:nil="true"/>
        <AccountType/>
      </UserInfo>
    </Owned_x0020_By>
    <Folder xmlns="e77796a9-7fe6-4660-ac72-08387bc32917" xsi:nil="true"/>
    <_Revision xmlns="http://schemas.microsoft.com/sharepoint/v3/fields" xsi:nil="true"/>
    <Inhibit_x0020_Propagation xmlns="e77796a9-7fe6-4660-ac72-08387bc32917" xsi:nil="true"/>
    <Document_x0020_Submitter xmlns="e77796a9-7fe6-4660-ac72-08387bc32917" xsi:nil="true"/>
    <_ExtendedDescription xmlns="http://schemas.microsoft.com/sharepoint/v3" xsi:nil="true"/>
    <Data_x0020_Category xmlns="e77796a9-7fe6-4660-ac72-08387bc32917">For Laboratory Use Only (FLUO)</Data_x0020_Category>
    <na9297b140a9486cba0b1f4bedbf45fb xmlns="e77796a9-7fe6-4660-ac72-08387bc32917">
      <Terms xmlns="http://schemas.microsoft.com/office/infopath/2007/PartnerControls"/>
    </na9297b140a9486cba0b1f4bedbf45fb>
    <Audit xmlns="e77796a9-7fe6-4660-ac72-08387bc32917" xsi:nil="true"/>
    <Authors xmlns="e77796a9-7fe6-4660-ac72-08387bc32917" xsi:nil="true"/>
    <Program_x0020_Sponsor xmlns="e77796a9-7fe6-4660-ac72-08387bc32917">None</Program_x0020_Sponsor>
    <Program_x0020_Number xmlns="e77796a9-7fe6-4660-ac72-08387bc32917" xsi:nil="true"/>
    <Notes_x0020_Abstract xmlns="e77796a9-7fe6-4660-ac72-08387bc32917" xsi:nil="true"/>
    <Program_x0020_Description xmlns="e77796a9-7fe6-4660-ac72-08387bc32917" xsi:nil="true"/>
    <Document_x0020_Author_x0028_s_x0029_ xmlns="e77796a9-7fe6-4660-ac72-08387bc32917" xsi:nil="true"/>
    <Security_x0020_Group xmlns="e77796a9-7fe6-4660-ac72-08387bc32917" xsi:nil="true"/>
    <Level_x0020_I_x0020_Program xmlns="e77796a9-7fe6-4660-ac72-08387bc32917">false</Level_x0020_I_x0020_Program>
    <Nickname xmlns="http://schemas.microsoft.com/sharepoint/v3" xsi:nil="true"/>
    <Document_x0020_Revision_x0020_Notes xmlns="e77796a9-7fe6-4660-ac72-08387bc32917" xsi:nil="true"/>
    <_ResourceType xmlns="http://schemas.microsoft.com/sharepoint/v3/fields" xsi:nil="true"/>
    <Performing_x0020_Organizations xmlns="e77796a9-7fe6-4660-ac72-08387bc32917" xsi:nil="true"/>
    <Descr xmlns="e77796a9-7fe6-4660-ac72-08387bc32917" xsi:nil="true"/>
    <Title0 xmlns="e77796a9-7fe6-4660-ac72-08387bc32917" xsi:nil="true"/>
    <Project_x0020_Name xmlns="e77796a9-7fe6-4660-ac72-08387bc32917" xsi:nil="true"/>
    <Created_x0020_Date0 xmlns="e77796a9-7fe6-4660-ac72-08387bc32917" xsi:nil="true"/>
    <Project_x0020_ID xmlns="e77796a9-7fe6-4660-ac72-08387bc32917" xsi:nil="true"/>
    <Original_x0020_File_x0020_Name xmlns="e77796a9-7fe6-4660-ac72-08387bc32917" xsi:nil="true"/>
    <Performing_x0020_Organization xmlns="e77796a9-7fe6-4660-ac72-08387bc32917" xsi:nil="true"/>
    <Distribution_x0020_Rights xmlns="e77796a9-7fe6-4660-ac72-08387bc32917" xsi:nil="true"/>
    <Content_x0020_ID xmlns="e77796a9-7fe6-4660-ac72-08387bc32917" xsi:nil="true"/>
    <Program_x0020_Title xmlns="e77796a9-7fe6-4660-ac72-08387bc32917" xsi:nil="true"/>
    <_dlc_DocId xmlns="049de33f-6490-43fb-be7d-57953563ce25">Q6JSHMA5CT2K-727804345-21607</_dlc_DocId>
    <_dlc_DocIdUrl xmlns="049de33f-6490-43fb-be7d-57953563ce25">
      <Url>https://mitlincolnlaboratory.sharepoint.us/sites/D05/_layouts/15/DocIdRedir.aspx?ID=Q6JSHMA5CT2K-727804345-21607</Url>
      <Description>Q6JSHMA5CT2K-727804345-21607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8140ABB7B9D14FB5AB1573A5C7A8A2" ma:contentTypeVersion="62" ma:contentTypeDescription="Create a new document." ma:contentTypeScope="" ma:versionID="6d6c61519bd9ad1890223b805cb14305">
  <xsd:schema xmlns:xsd="http://www.w3.org/2001/XMLSchema" xmlns:xs="http://www.w3.org/2001/XMLSchema" xmlns:p="http://schemas.microsoft.com/office/2006/metadata/properties" xmlns:ns1="http://schemas.microsoft.com/sharepoint/v3" xmlns:ns2="049de33f-6490-43fb-be7d-57953563ce25" xmlns:ns3="b2f8c819-cb2a-4c61-86ff-55d976744d59" xmlns:ns4="e77796a9-7fe6-4660-ac72-08387bc32917" xmlns:ns5="http://schemas.microsoft.com/sharepoint/v3/fields" targetNamespace="http://schemas.microsoft.com/office/2006/metadata/properties" ma:root="true" ma:fieldsID="3147c992385bdba6f17803a34646a902" ns1:_="" ns2:_="" ns3:_="" ns4:_="" ns5:_="">
    <xsd:import namespace="http://schemas.microsoft.com/sharepoint/v3"/>
    <xsd:import namespace="049de33f-6490-43fb-be7d-57953563ce25"/>
    <xsd:import namespace="b2f8c819-cb2a-4c61-86ff-55d976744d59"/>
    <xsd:import namespace="e77796a9-7fe6-4660-ac72-08387bc32917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LWAI" minOccurs="0"/>
                <xsd:element ref="ns3:c191a458f79b4c669a80e6b5fc8764c5" minOccurs="0"/>
                <xsd:element ref="ns2:TaxCatchAll" minOccurs="0"/>
                <xsd:element ref="ns4:na9297b140a9486cba0b1f4bedbf45fb" minOccurs="0"/>
                <xsd:element ref="ns4:Descr" minOccurs="0"/>
                <xsd:element ref="ns4:DocType" minOccurs="0"/>
                <xsd:element ref="ns4:Division" minOccurs="0"/>
                <xsd:element ref="ns4:Group" minOccurs="0"/>
                <xsd:element ref="ns1:Nickname" minOccurs="0"/>
                <xsd:element ref="ns1:_ExtendedDescription" minOccurs="0"/>
                <xsd:element ref="ns4:Owned_x0020_By" minOccurs="0"/>
                <xsd:element ref="ns4:Audit" minOccurs="0"/>
                <xsd:element ref="ns4:Data_x0020_Category" minOccurs="0"/>
                <xsd:element ref="ns4:Document_x0020_Description" minOccurs="0"/>
                <xsd:element ref="ns4:Document_x0020_Author_x0028_s_x0029_" minOccurs="0"/>
                <xsd:element ref="ns4:Document_x0020_Revision_x0020_Notes" minOccurs="0"/>
                <xsd:element ref="ns4:Document_x0020_Date" minOccurs="0"/>
                <xsd:element ref="ns4:Keyword_x0020__x002f__x0020_Phrase" minOccurs="0"/>
                <xsd:element ref="ns4:Performing_x0020_Organization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Content_x0020_ID" minOccurs="0"/>
                <xsd:element ref="ns4:Title0" minOccurs="0"/>
                <xsd:element ref="ns4:Folder" minOccurs="0"/>
                <xsd:element ref="ns4:Security_x0020_Group" minOccurs="0"/>
                <xsd:element ref="ns4:Project_x0020_ID" minOccurs="0"/>
                <xsd:element ref="ns4:Viewable_x0020_Lab_x0020_Wide" minOccurs="0"/>
                <xsd:element ref="ns4:Project_x0020_Name" minOccurs="0"/>
                <xsd:element ref="ns5:_Revision" minOccurs="0"/>
                <xsd:element ref="ns4:Announcement" minOccurs="0"/>
                <xsd:element ref="ns4:Revision_x0020_Notes" minOccurs="0"/>
                <xsd:element ref="ns4:Authors" minOccurs="0"/>
                <xsd:element ref="ns5:_ResourceType" minOccurs="0"/>
                <xsd:element ref="ns4:Program_x0020_Number" minOccurs="0"/>
                <xsd:element ref="ns4:Sponsor" minOccurs="0"/>
                <xsd:element ref="ns4:Audience" minOccurs="0"/>
                <xsd:element ref="ns4:Notes_x0020_Abstract" minOccurs="0"/>
                <xsd:element ref="ns4:Subject_x0020_Terms" minOccurs="0"/>
                <xsd:element ref="ns4:Report_x0020_Numbers" minOccurs="0"/>
                <xsd:element ref="ns4:Performing_x0020_Organizations" minOccurs="0"/>
                <xsd:element ref="ns4:Distribution_x0020_Rights" minOccurs="0"/>
                <xsd:element ref="ns4:Inhibit_x0020_Propagation" minOccurs="0"/>
                <xsd:element ref="ns4:Release_x0020_Date" minOccurs="0"/>
                <xsd:element ref="ns4:Document_x0020_Submitter" minOccurs="0"/>
                <xsd:element ref="ns4:Created_x0020_Date0" minOccurs="0"/>
                <xsd:element ref="ns4:Original_x0020_File_x0020_Name" minOccurs="0"/>
                <xsd:element ref="ns4:Program_x0020_Title" minOccurs="0"/>
                <xsd:element ref="ns4:Program_x0020_ID" minOccurs="0"/>
                <xsd:element ref="ns4:Program_x0020_Description" minOccurs="0"/>
                <xsd:element ref="ns4:Program_x0020_Sponsor" minOccurs="0"/>
                <xsd:element ref="ns4:Level_x0020_I_x0020_Program" minOccurs="0"/>
                <xsd:element ref="ns4:MediaServiceObjectDetectorVersions" minOccurs="0"/>
                <xsd:element ref="ns4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ickname" ma:index="21" nillable="true" ma:displayName="Nickname" ma:description="" ma:internalName="Nickname">
      <xsd:simpleType>
        <xsd:restriction base="dms:Text"/>
      </xsd:simpleType>
    </xsd:element>
    <xsd:element name="_ExtendedDescription" ma:index="22" nillable="true" ma:displayName="Description" ma:internalName="_Extended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de33f-6490-43fb-be7d-57953563ce2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LWAI" ma:index="11" nillable="true" ma:displayName="Lab-wide Access" ma:description="Denotes whether an item is viewable lab-wide. No value in this column, serves as placeholder for rendering" ma:hidden="true" ma:internalName="LWAI">
      <xsd:simpleType>
        <xsd:restriction base="dms:Text"/>
      </xsd:simpleType>
    </xsd:element>
    <xsd:element name="TaxCatchAll" ma:index="14" nillable="true" ma:displayName="Taxonomy Catch All Column" ma:hidden="true" ma:list="{d0e1ec2c-dbb4-4632-80ae-9b29ed5823d0}" ma:internalName="TaxCatchAll" ma:showField="CatchAllData" ma:web="049de33f-6490-43fb-be7d-57953563ce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7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8c819-cb2a-4c61-86ff-55d976744d59" elementFormDefault="qualified">
    <xsd:import namespace="http://schemas.microsoft.com/office/2006/documentManagement/types"/>
    <xsd:import namespace="http://schemas.microsoft.com/office/infopath/2007/PartnerControls"/>
    <xsd:element name="c191a458f79b4c669a80e6b5fc8764c5" ma:index="12" nillable="true" ma:taxonomy="true" ma:internalName="c191a458f79b4c669a80e6b5fc8764c5" ma:taxonomyFieldName="CUI_x0020_Category1" ma:displayName="CUI Category" ma:default="" ma:fieldId="{c191a458-f79b-4c66-9a80-e6b5fc8764c5}" ma:sspId="a24ba2f3-d000-46ce-a004-00fa7c3a7095" ma:termSetId="650cbfee-7896-4ab9-af05-71205b40873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796a9-7fe6-4660-ac72-08387bc32917" elementFormDefault="qualified">
    <xsd:import namespace="http://schemas.microsoft.com/office/2006/documentManagement/types"/>
    <xsd:import namespace="http://schemas.microsoft.com/office/infopath/2007/PartnerControls"/>
    <xsd:element name="na9297b140a9486cba0b1f4bedbf45fb" ma:index="15" nillable="true" ma:taxonomy="true" ma:internalName="na9297b140a9486cba0b1f4bedbf45fb" ma:taxonomyFieldName="CUI_x0020_Category" ma:displayName="CUI Category" ma:default="" ma:fieldId="{7a9297b1-40a9-486c-ba0b-1f4bedbf45fb}" ma:taxonomyMulti="true" ma:sspId="a24ba2f3-d000-46ce-a004-00fa7c3a7095" ma:termSetId="650cbfee-7896-4ab9-af05-71205b40873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scr" ma:index="17" nillable="true" ma:displayName="Descr" ma:internalName="Descr">
      <xsd:simpleType>
        <xsd:restriction base="dms:Note">
          <xsd:maxLength value="255"/>
        </xsd:restriction>
      </xsd:simpleType>
    </xsd:element>
    <xsd:element name="DocType" ma:index="18" nillable="true" ma:displayName="DocType" ma:internalName="DocType">
      <xsd:simpleType>
        <xsd:restriction base="dms:Text">
          <xsd:maxLength value="255"/>
        </xsd:restriction>
      </xsd:simpleType>
    </xsd:element>
    <xsd:element name="Division" ma:index="19" nillable="true" ma:displayName="Division" ma:default="R05" ma:internalName="Division">
      <xsd:simpleType>
        <xsd:restriction base="dms:Text">
          <xsd:maxLength value="255"/>
        </xsd:restriction>
      </xsd:simpleType>
    </xsd:element>
    <xsd:element name="Group" ma:index="20" nillable="true" ma:displayName="Group" ma:default="0500" ma:internalName="Group">
      <xsd:simpleType>
        <xsd:restriction base="dms:Text">
          <xsd:maxLength value="255"/>
        </xsd:restriction>
      </xsd:simpleType>
    </xsd:element>
    <xsd:element name="Owned_x0020_By" ma:index="23" nillable="true" ma:displayName="Owned By" ma:description="" ma:list="UserInfo" ma:SharePointGroup="0" ma:internalName="Own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dit" ma:index="24" nillable="true" ma:displayName="Audit" ma:default="" ma:description="" ma:internalName="Audit" ma:readOnly="false">
      <xsd:simpleType>
        <xsd:restriction base="dms:Note"/>
      </xsd:simpleType>
    </xsd:element>
    <xsd:element name="Data_x0020_Category" ma:index="25" nillable="true" ma:displayName="Data Category" ma:default="For Laboratory Use Only (FLUO)" ma:description="" ma:internalName="Data_x0020_Category">
      <xsd:simpleType>
        <xsd:restriction base="dms:Note">
          <xsd:maxLength value="255"/>
        </xsd:restriction>
      </xsd:simpleType>
    </xsd:element>
    <xsd:element name="Document_x0020_Description" ma:index="26" nillable="true" ma:displayName="Document Description" ma:default="" ma:description="" ma:internalName="Document_x0020_Description">
      <xsd:simpleType>
        <xsd:restriction base="dms:Note">
          <xsd:maxLength value="255"/>
        </xsd:restriction>
      </xsd:simpleType>
    </xsd:element>
    <xsd:element name="Document_x0020_Author_x0028_s_x0029_" ma:index="27" nillable="true" ma:displayName="Document Author(s)" ma:default="" ma:description="" ma:internalName="Document_x0020_Author_x0028_s_x0029_">
      <xsd:simpleType>
        <xsd:restriction base="dms:Note">
          <xsd:maxLength value="255"/>
        </xsd:restriction>
      </xsd:simpleType>
    </xsd:element>
    <xsd:element name="Document_x0020_Revision_x0020_Notes" ma:index="28" nillable="true" ma:displayName="Document Revision Notes" ma:default="" ma:description="" ma:internalName="Document_x0020_Revision_x0020_Notes">
      <xsd:simpleType>
        <xsd:restriction base="dms:Note">
          <xsd:maxLength value="255"/>
        </xsd:restriction>
      </xsd:simpleType>
    </xsd:element>
    <xsd:element name="Document_x0020_Date" ma:index="29" nillable="true" ma:displayName="Document Date" ma:default="" ma:description="" ma:format="DateTime" ma:internalName="Document_x0020_Date">
      <xsd:simpleType>
        <xsd:restriction base="dms:DateTime"/>
      </xsd:simpleType>
    </xsd:element>
    <xsd:element name="Keyword_x0020__x002f__x0020_Phrase" ma:index="30" nillable="true" ma:displayName="Keyword / Phrase" ma:default="" ma:description="" ma:internalName="Keyword_x0020__x002f__x0020_Phrase">
      <xsd:simpleType>
        <xsd:restriction base="dms:Note">
          <xsd:maxLength value="255"/>
        </xsd:restriction>
      </xsd:simpleType>
    </xsd:element>
    <xsd:element name="Performing_x0020_Organization" ma:index="31" nillable="true" ma:displayName="Performing Organization" ma:default="" ma:description="" ma:internalName="Performing_x0020_Organization">
      <xsd:simpleType>
        <xsd:restriction base="dms:Note">
          <xsd:maxLength value="255"/>
        </xsd:restriction>
      </xsd:simpleType>
    </xsd:element>
    <xsd:element name="MediaServiceMetadata" ma:index="3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3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7" nillable="true" ma:taxonomy="true" ma:internalName="lcf76f155ced4ddcb4097134ff3c332f" ma:taxonomyFieldName="MediaServiceImageTags" ma:displayName="Image Tags" ma:readOnly="false" ma:fieldId="{5cf76f15-5ced-4ddc-b409-7134ff3c332f}" ma:taxonomyMulti="true" ma:sspId="a24ba2f3-d000-46ce-a004-00fa7c3a7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0" nillable="true" ma:displayName="MediaServiceEventHashCode" ma:hidden="true" ma:internalName="MediaServiceEventHashCode" ma:readOnly="true">
      <xsd:simpleType>
        <xsd:restriction base="dms:Text"/>
      </xsd:simpleType>
    </xsd:element>
    <xsd:element name="Content_x0020_ID" ma:index="41" nillable="true" ma:displayName="Content ID" ma:default="" ma:description="" ma:internalName="Content_x0020_ID">
      <xsd:simpleType>
        <xsd:restriction base="dms:Text">
          <xsd:maxLength value="255"/>
        </xsd:restriction>
      </xsd:simpleType>
    </xsd:element>
    <xsd:element name="Title0" ma:index="42" nillable="true" ma:displayName="Title" ma:default="" ma:description="" ma:internalName="Title0">
      <xsd:simpleType>
        <xsd:restriction base="dms:Note">
          <xsd:maxLength value="255"/>
        </xsd:restriction>
      </xsd:simpleType>
    </xsd:element>
    <xsd:element name="Folder" ma:index="43" nillable="true" ma:displayName="Folder" ma:default="" ma:description="" ma:internalName="Folder">
      <xsd:simpleType>
        <xsd:restriction base="dms:Note">
          <xsd:maxLength value="255"/>
        </xsd:restriction>
      </xsd:simpleType>
    </xsd:element>
    <xsd:element name="Security_x0020_Group" ma:index="44" nillable="true" ma:displayName="Security Group" ma:default="" ma:description="" ma:internalName="Security_x0020_Group">
      <xsd:simpleType>
        <xsd:restriction base="dms:Text">
          <xsd:maxLength value="255"/>
        </xsd:restriction>
      </xsd:simpleType>
    </xsd:element>
    <xsd:element name="Project_x0020_ID" ma:index="45" nillable="true" ma:displayName="Project ID" ma:default="" ma:description="" ma:internalName="Project_x0020_ID">
      <xsd:simpleType>
        <xsd:restriction base="dms:Text">
          <xsd:maxLength value="255"/>
        </xsd:restriction>
      </xsd:simpleType>
    </xsd:element>
    <xsd:element name="Viewable_x0020_Lab_x0020_Wide" ma:index="46" nillable="true" ma:displayName="Viewable Lab Wide" ma:default="" ma:description="" ma:internalName="Viewable_x0020_Lab_x0020_Wide">
      <xsd:simpleType>
        <xsd:restriction base="dms:Text">
          <xsd:maxLength value="255"/>
        </xsd:restriction>
      </xsd:simpleType>
    </xsd:element>
    <xsd:element name="Project_x0020_Name" ma:index="47" nillable="true" ma:displayName="Project Name" ma:default="" ma:description="" ma:internalName="Project_x0020_Name">
      <xsd:simpleType>
        <xsd:restriction base="dms:Text">
          <xsd:maxLength value="255"/>
        </xsd:restriction>
      </xsd:simpleType>
    </xsd:element>
    <xsd:element name="Announcement" ma:index="49" nillable="true" ma:displayName="Announcement" ma:default="" ma:description="" ma:internalName="Announcement">
      <xsd:simpleType>
        <xsd:restriction base="dms:Text">
          <xsd:maxLength value="255"/>
        </xsd:restriction>
      </xsd:simpleType>
    </xsd:element>
    <xsd:element name="Revision_x0020_Notes" ma:index="50" nillable="true" ma:displayName="Revision Notes" ma:default="" ma:description="" ma:internalName="Revision_x0020_Notes">
      <xsd:simpleType>
        <xsd:restriction base="dms:Note">
          <xsd:maxLength value="255"/>
        </xsd:restriction>
      </xsd:simpleType>
    </xsd:element>
    <xsd:element name="Authors" ma:index="51" nillable="true" ma:displayName="Authors" ma:default="" ma:description="" ma:internalName="Authors">
      <xsd:simpleType>
        <xsd:restriction base="dms:Note">
          <xsd:maxLength value="255"/>
        </xsd:restriction>
      </xsd:simpleType>
    </xsd:element>
    <xsd:element name="Program_x0020_Number" ma:index="53" nillable="true" ma:displayName="Program Number" ma:default="" ma:description="" ma:internalName="Program_x0020_Number">
      <xsd:simpleType>
        <xsd:restriction base="dms:Text">
          <xsd:maxLength value="255"/>
        </xsd:restriction>
      </xsd:simpleType>
    </xsd:element>
    <xsd:element name="Sponsor" ma:index="54" nillable="true" ma:displayName="Sponsor" ma:default="" ma:description="" ma:internalName="Sponsor">
      <xsd:simpleType>
        <xsd:restriction base="dms:Note">
          <xsd:maxLength value="255"/>
        </xsd:restriction>
      </xsd:simpleType>
    </xsd:element>
    <xsd:element name="Audience" ma:index="55" nillable="true" ma:displayName="Audience" ma:default="" ma:description="" ma:internalName="Audience">
      <xsd:simpleType>
        <xsd:restriction base="dms:Note">
          <xsd:maxLength value="255"/>
        </xsd:restriction>
      </xsd:simpleType>
    </xsd:element>
    <xsd:element name="Notes_x0020_Abstract" ma:index="56" nillable="true" ma:displayName="Notes Abstract" ma:default="" ma:description="" ma:internalName="Notes_x0020_Abstract">
      <xsd:simpleType>
        <xsd:restriction base="dms:Note">
          <xsd:maxLength value="255"/>
        </xsd:restriction>
      </xsd:simpleType>
    </xsd:element>
    <xsd:element name="Subject_x0020_Terms" ma:index="57" nillable="true" ma:displayName="Subject Terms" ma:default="" ma:description="" ma:internalName="Subject_x0020_Terms">
      <xsd:simpleType>
        <xsd:restriction base="dms:Note">
          <xsd:maxLength value="255"/>
        </xsd:restriction>
      </xsd:simpleType>
    </xsd:element>
    <xsd:element name="Report_x0020_Numbers" ma:index="58" nillable="true" ma:displayName="Report Numbers" ma:default="" ma:description="" ma:internalName="Report_x0020_Numbers">
      <xsd:simpleType>
        <xsd:restriction base="dms:Note">
          <xsd:maxLength value="255"/>
        </xsd:restriction>
      </xsd:simpleType>
    </xsd:element>
    <xsd:element name="Performing_x0020_Organizations" ma:index="59" nillable="true" ma:displayName="Performing Organizations" ma:default="" ma:description="" ma:internalName="Performing_x0020_Organizations">
      <xsd:simpleType>
        <xsd:restriction base="dms:Note">
          <xsd:maxLength value="255"/>
        </xsd:restriction>
      </xsd:simpleType>
    </xsd:element>
    <xsd:element name="Distribution_x0020_Rights" ma:index="60" nillable="true" ma:displayName="Distribution Rights" ma:default="" ma:description="" ma:internalName="Distribution_x0020_Rights">
      <xsd:simpleType>
        <xsd:restriction base="dms:Text">
          <xsd:maxLength value="255"/>
        </xsd:restriction>
      </xsd:simpleType>
    </xsd:element>
    <xsd:element name="Inhibit_x0020_Propagation" ma:index="61" nillable="true" ma:displayName="Inhibit Propagation" ma:default="" ma:description="" ma:internalName="Inhibit_x0020_Propagation">
      <xsd:simpleType>
        <xsd:restriction base="dms:Text">
          <xsd:maxLength value="255"/>
        </xsd:restriction>
      </xsd:simpleType>
    </xsd:element>
    <xsd:element name="Release_x0020_Date" ma:index="62" nillable="true" ma:displayName="Release Date" ma:default="" ma:description="" ma:format="DateTime" ma:internalName="Release_x0020_Date">
      <xsd:simpleType>
        <xsd:restriction base="dms:DateTime"/>
      </xsd:simpleType>
    </xsd:element>
    <xsd:element name="Document_x0020_Submitter" ma:index="63" nillable="true" ma:displayName="Document Submitter" ma:default="" ma:description="" ma:internalName="Document_x0020_Submitter">
      <xsd:simpleType>
        <xsd:restriction base="dms:Text">
          <xsd:maxLength value="255"/>
        </xsd:restriction>
      </xsd:simpleType>
    </xsd:element>
    <xsd:element name="Created_x0020_Date0" ma:index="64" nillable="true" ma:displayName="Created Date" ma:default="" ma:description="" ma:format="DateTime" ma:internalName="Created_x0020_Date0">
      <xsd:simpleType>
        <xsd:restriction base="dms:DateTime"/>
      </xsd:simpleType>
    </xsd:element>
    <xsd:element name="Original_x0020_File_x0020_Name" ma:index="65" nillable="true" ma:displayName="Original File Name" ma:default="" ma:description="" ma:internalName="Original_x0020_File_x0020_Name">
      <xsd:simpleType>
        <xsd:restriction base="dms:Note">
          <xsd:maxLength value="255"/>
        </xsd:restriction>
      </xsd:simpleType>
    </xsd:element>
    <xsd:element name="Program_x0020_Title" ma:index="66" nillable="true" ma:displayName="Program Title" ma:default="" ma:description="" ma:internalName="Program_x0020_Title">
      <xsd:simpleType>
        <xsd:restriction base="dms:Text">
          <xsd:maxLength value="255"/>
        </xsd:restriction>
      </xsd:simpleType>
    </xsd:element>
    <xsd:element name="Program_x0020_ID" ma:index="67" nillable="true" ma:displayName="Program ID" ma:default="1" ma:description="" ma:internalName="Program_x0020_ID">
      <xsd:simpleType>
        <xsd:restriction base="dms:Note">
          <xsd:maxLength value="255"/>
        </xsd:restriction>
      </xsd:simpleType>
    </xsd:element>
    <xsd:element name="Program_x0020_Description" ma:index="68" nillable="true" ma:displayName="Program Description" ma:default="" ma:description="" ma:internalName="Program_x0020_Description">
      <xsd:simpleType>
        <xsd:restriction base="dms:Note">
          <xsd:maxLength value="255"/>
        </xsd:restriction>
      </xsd:simpleType>
    </xsd:element>
    <xsd:element name="Program_x0020_Sponsor" ma:index="69" nillable="true" ma:displayName="Program Sponsor" ma:default="None" ma:description="" ma:internalName="Program_x0020_Sponsor">
      <xsd:simpleType>
        <xsd:restriction base="dms:Note">
          <xsd:maxLength value="255"/>
        </xsd:restriction>
      </xsd:simpleType>
    </xsd:element>
    <xsd:element name="Level_x0020_I_x0020_Program" ma:index="70" nillable="true" ma:displayName="Level I Program" ma:default="0" ma:description="" ma:internalName="Level_x0020_I_x0020_Program">
      <xsd:simpleType>
        <xsd:restriction base="dms:Boolean"/>
      </xsd:simpleType>
    </xsd:element>
    <xsd:element name="MediaServiceObjectDetectorVersions" ma:index="7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7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Revision" ma:index="48" nillable="true" ma:displayName="Revision" ma:default="" ma:internalName="_Revision">
      <xsd:simpleType>
        <xsd:restriction base="dms:Text"/>
      </xsd:simpleType>
    </xsd:element>
    <xsd:element name="_ResourceType" ma:index="52" nillable="true" ma:displayName="Resource Type" ma:default="" ma:description="A set of categories, functions, genres or aggregation levels" ma:internalName="_ResourceTyp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A3F508-45E7-4409-BA97-4F7808295B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722B44-ECF4-41D7-A4F5-C56E5BF6339C}">
  <ds:schemaRefs>
    <ds:schemaRef ds:uri="http://schemas.microsoft.com/office/2006/metadata/properties"/>
    <ds:schemaRef ds:uri="http://schemas.microsoft.com/office/infopath/2007/PartnerControls"/>
    <ds:schemaRef ds:uri="224bddda-5590-43d1-b347-46779b8b5004"/>
    <ds:schemaRef ds:uri="4d3b29cf-fbc2-495d-9b6f-9d4677dc8f9d"/>
    <ds:schemaRef ds:uri="049de33f-6490-43fb-be7d-57953563ce25"/>
    <ds:schemaRef ds:uri="e77796a9-7fe6-4660-ac72-08387bc32917"/>
    <ds:schemaRef ds:uri="b2f8c819-cb2a-4c61-86ff-55d976744d59"/>
    <ds:schemaRef ds:uri="http://schemas.microsoft.com/sharepoint/v3/field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744A97D-92D4-46FE-84A8-3E5DC0C624F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14982AB-6C52-4C27-AE37-DD1941CA61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49de33f-6490-43fb-be7d-57953563ce25"/>
    <ds:schemaRef ds:uri="b2f8c819-cb2a-4c61-86ff-55d976744d59"/>
    <ds:schemaRef ds:uri="e77796a9-7fe6-4660-ac72-08387bc32917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Lincoln_2012_v16x9</Template>
  <TotalTime>25395</TotalTime>
  <Pages>1</Pages>
  <Words>1007</Words>
  <Application>Microsoft Office PowerPoint</Application>
  <PresentationFormat>Custom</PresentationFormat>
  <Paragraphs>194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Courier New</vt:lpstr>
      <vt:lpstr>NimbusRomNo9L-Regu</vt:lpstr>
      <vt:lpstr>Segoe UI</vt:lpstr>
      <vt:lpstr>Times New Roman</vt:lpstr>
      <vt:lpstr>Wingdings</vt:lpstr>
      <vt:lpstr>Lincoln_2012_v16x9</vt:lpstr>
      <vt:lpstr>Verification of Network Software using Symbolic Execution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Esswein, Robert - 0553 - MITLL</cp:lastModifiedBy>
  <cp:revision>221</cp:revision>
  <cp:lastPrinted>2019-08-07T18:19:39Z</cp:lastPrinted>
  <dcterms:created xsi:type="dcterms:W3CDTF">2017-12-07T19:49:13Z</dcterms:created>
  <dcterms:modified xsi:type="dcterms:W3CDTF">2024-04-10T18:31:20Z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0x010100B48140ABB7B9D14FB5AB1573A5C7A8A2</vt:lpwstr>
  </property>
  <property fmtid="{D5CDD505-2E9C-101B-9397-08002B2CF9AE}" pid="3" name="_dlc_DocIdItemGuid">
    <vt:lpwstr>7e3d1cfb-236a-4a25-903b-e89ecf0f5eed</vt:lpwstr>
  </property>
</Properties>
</file>